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30" r:id="rId2"/>
    <p:sldId id="331" r:id="rId3"/>
    <p:sldId id="257" r:id="rId4"/>
    <p:sldId id="259" r:id="rId5"/>
    <p:sldId id="260" r:id="rId6"/>
    <p:sldId id="261" r:id="rId7"/>
    <p:sldId id="262" r:id="rId8"/>
    <p:sldId id="332" r:id="rId9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190B94F4-5BD8-3660-27D6-8F9483244C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7502BB7-9A19-42F5-B781-12B4B50D9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8806F475-8720-D009-A04B-5C0E22CBE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CBCE9E-F0BD-4EE4-987C-9EBECA66BFFC}" type="slidenum">
              <a:rPr lang="en-US" altLang="en-US">
                <a:latin typeface="Arial" panose="020B0604020202020204" pitchFamily="34" charset="0"/>
              </a:rPr>
              <a:pPr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387419D4-973D-99B6-8D80-A2F9D8CEF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4626DCD0-EBCB-772F-93C6-4926D22D3E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88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36C188C6-D9D1-6D5B-28D5-E2D95B00D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75736"/>
            <a:ext cx="571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GD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altLang="en-US" sz="1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Rectangle 8">
            <a:extLst>
              <a:ext uri="{FF2B5EF4-FFF2-40B4-BE49-F238E27FC236}">
                <a16:creationId xmlns:a16="http://schemas.microsoft.com/office/drawing/2014/main" id="{75DF28EC-7966-C344-B55F-4FFC88E8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988" y="950893"/>
            <a:ext cx="423603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Rectangle 9">
            <a:extLst>
              <a:ext uri="{FF2B5EF4-FFF2-40B4-BE49-F238E27FC236}">
                <a16:creationId xmlns:a16="http://schemas.microsoft.com/office/drawing/2014/main" id="{82766C55-4EA1-683B-67B0-61F2CE03E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575" y="2438400"/>
            <a:ext cx="6038850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527425"/>
            <a:ext cx="800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en-US" alt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927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7" grpId="1"/>
      <p:bldP spid="3078" grpId="0"/>
      <p:bldP spid="3078" grpId="1"/>
      <p:bldP spid="3079" grpId="0"/>
      <p:bldP spid="307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15D5E002-1012-4D44-A101-EF503487D624}"/>
  <p:tag name="GENSWF_ADVANCE_TIME" val="9.27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98</Words>
  <Application>Microsoft Office PowerPoint</Application>
  <PresentationFormat>On-screen Show (4:3)</PresentationFormat>
  <Paragraphs>34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Techsi.vn</cp:lastModifiedBy>
  <cp:revision>16</cp:revision>
  <cp:lastPrinted>2024-04-01T11:33:03Z</cp:lastPrinted>
  <dcterms:created xsi:type="dcterms:W3CDTF">2006-08-16T00:00:00Z</dcterms:created>
  <dcterms:modified xsi:type="dcterms:W3CDTF">2024-04-15T09:41:49Z</dcterms:modified>
</cp:coreProperties>
</file>