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ss4CrpaUKrSYYMPgdw7RJS5sO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0B9E277-70FE-4A75-B50C-E5D0228721E2}">
  <a:tblStyle styleId="{F0B9E277-70FE-4A75-B50C-E5D0228721E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1263675" y="983449"/>
            <a:ext cx="7423135" cy="18378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2700" cap="flat" cmpd="sng">
                  <a:solidFill>
                    <a:srgbClr val="000099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C000"/>
                </a:solidFill>
                <a:latin typeface="Times New Roman"/>
              </a:rPr>
              <a:t>Hoạt động làm quen với Toán</a:t>
            </a:r>
          </a:p>
        </p:txBody>
      </p:sp>
      <p:sp>
        <p:nvSpPr>
          <p:cNvPr id="88" name="Google Shape;88;p1"/>
          <p:cNvSpPr/>
          <p:nvPr/>
        </p:nvSpPr>
        <p:spPr>
          <a:xfrm>
            <a:off x="128950" y="3069175"/>
            <a:ext cx="8719978" cy="6463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9900"/>
                </a:solidFill>
                <a:latin typeface="Times New Roman"/>
              </a:rPr>
              <a:t>Đề tài:Ôn nhận biết 4 hình: vuông, tròn, tam giác, chữ nhật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5" name="Google Shape;95;p2"/>
          <p:cNvGraphicFramePr/>
          <p:nvPr/>
        </p:nvGraphicFramePr>
        <p:xfrm>
          <a:off x="439738" y="914400"/>
          <a:ext cx="8229600" cy="2173224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{F0B9E277-70FE-4A75-B50C-E5D0228721E2}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17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1.Kiến thức : 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Trẻ gọi đúng tên các hình; vuông, tròn, tam giác, chữ nhật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Trẻ nắm được các đặc điểm của hình: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2.Kỹ năng :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Rèn kỹ năng nhanh nhẹn trong trò chơi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Trẻ có kỹ năng đoán hình thông qua đặc điểm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3.Thái  độ  :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Trẻ hứng thú tham gia các hoạt động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59050" marR="590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" name="Google Shape;96;p2"/>
          <p:cNvGraphicFramePr/>
          <p:nvPr/>
        </p:nvGraphicFramePr>
        <p:xfrm>
          <a:off x="533400" y="3922931"/>
          <a:ext cx="8229600" cy="20968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{F0B9E277-70FE-4A75-B50C-E5D0228721E2}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968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* Đồ dùng của cô: 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Các slite có các hình trên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Các hình tròn, vuông, tam giác, chữ nhật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Các ngôi nhà có các hình trên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* Đồ dùng của trẻ : 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-Mỗi trẻ một rổ đồ chơi có các hình vuông, tròn, tam giác, chữ nhật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- Bút màu, các hình trên là hình rỗng.</a:t>
                      </a:r>
                      <a:endParaRPr sz="1400" u="none" strike="noStrike" cap="none"/>
                    </a:p>
                  </a:txBody>
                  <a:tcPr marL="59050" marR="590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Google Shape;97;p2"/>
          <p:cNvSpPr/>
          <p:nvPr/>
        </p:nvSpPr>
        <p:spPr>
          <a:xfrm>
            <a:off x="2643362" y="152400"/>
            <a:ext cx="385727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Mục đích – yêu cầu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3620628" y="3276600"/>
            <a:ext cx="18678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Chuẩn bị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/>
          <p:nvPr/>
        </p:nvSpPr>
        <p:spPr>
          <a:xfrm>
            <a:off x="0" y="1397"/>
            <a:ext cx="645811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Trò chơi : Ai đoán giỏi</a:t>
            </a:r>
            <a:endParaRPr sz="54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1371600" y="1447800"/>
            <a:ext cx="2438400" cy="13716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5562600" y="1447800"/>
            <a:ext cx="1676400" cy="1524000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1219200" y="4191000"/>
            <a:ext cx="1905000" cy="1752600"/>
          </a:xfrm>
          <a:prstGeom prst="ellipse">
            <a:avLst/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5410200" y="3733800"/>
            <a:ext cx="2819400" cy="1981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/>
          <p:nvPr/>
        </p:nvSpPr>
        <p:spPr>
          <a:xfrm>
            <a:off x="0" y="76200"/>
            <a:ext cx="561211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BDD1F9"/>
                </a:solidFill>
                <a:latin typeface="Calibri"/>
                <a:ea typeface="Calibri"/>
                <a:cs typeface="Calibri"/>
                <a:sym typeface="Calibri"/>
              </a:rPr>
              <a:t>Hình nào xuất hiện</a:t>
            </a:r>
            <a:endParaRPr sz="5400" b="1" i="0" u="none" strike="noStrike" cap="none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1524000" y="1676400"/>
            <a:ext cx="1752600" cy="1752600"/>
          </a:xfrm>
          <a:prstGeom prst="ellipse">
            <a:avLst/>
          </a:prstGeom>
          <a:solidFill>
            <a:srgbClr val="00B0F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4343400" y="1524000"/>
            <a:ext cx="2133600" cy="21336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1295400" y="3962400"/>
            <a:ext cx="3429000" cy="2057400"/>
          </a:xfrm>
          <a:prstGeom prst="rect">
            <a:avLst/>
          </a:prstGeom>
          <a:solidFill>
            <a:srgbClr val="00206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6096000" y="3962400"/>
            <a:ext cx="2667000" cy="22098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/>
          <p:nvPr/>
        </p:nvSpPr>
        <p:spPr>
          <a:xfrm>
            <a:off x="152400" y="152400"/>
            <a:ext cx="619002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3A1A62"/>
                </a:solidFill>
                <a:latin typeface="Calibri"/>
                <a:ea typeface="Calibri"/>
                <a:cs typeface="Calibri"/>
                <a:sym typeface="Calibri"/>
              </a:rPr>
              <a:t>HÌNH NÀO BIẾN MẤT</a:t>
            </a:r>
            <a:endParaRPr sz="5400" b="1" i="0" u="none" strike="noStrike" cap="none">
              <a:solidFill>
                <a:srgbClr val="3A1A6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1143000" y="1905000"/>
            <a:ext cx="2104414" cy="2104414"/>
          </a:xfrm>
          <a:prstGeom prst="ellipse">
            <a:avLst/>
          </a:prstGeom>
          <a:solidFill>
            <a:srgbClr val="538CD5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4800600" y="1905000"/>
            <a:ext cx="2362200" cy="23622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457200" y="4695092"/>
            <a:ext cx="4343400" cy="1524000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5638800" y="4572000"/>
            <a:ext cx="2590800" cy="1676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/>
          <p:nvPr/>
        </p:nvSpPr>
        <p:spPr>
          <a:xfrm>
            <a:off x="76200" y="152400"/>
            <a:ext cx="700954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FC7876"/>
                </a:solidFill>
                <a:latin typeface="Calibri"/>
                <a:ea typeface="Calibri"/>
                <a:cs typeface="Calibri"/>
                <a:sym typeface="Calibri"/>
              </a:rPr>
              <a:t>Trò chơi 2: Ai nhanh tay</a:t>
            </a:r>
            <a:endParaRPr sz="5400" b="1" i="0" u="none" strike="noStrike" cap="none">
              <a:solidFill>
                <a:srgbClr val="FC78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1569740" y="2967335"/>
            <a:ext cx="600452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Cô gọi tên hình, trẻ tìm hình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Và giơ lên, sau đó nói tên hình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/>
          <p:nvPr/>
        </p:nvSpPr>
        <p:spPr>
          <a:xfrm>
            <a:off x="76200" y="152400"/>
            <a:ext cx="571496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Trò chơi 3: Tìm nhà</a:t>
            </a:r>
            <a:endParaRPr sz="5400" b="1" i="0" u="none" strike="noStrike" cap="none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1122021" y="2967335"/>
            <a:ext cx="689996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MỖI TRẺ CẦM 1 HÌNH VỪA ĐI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VỪA HÁT, KẾT THÚC BẢN NHẠC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BẠN CẦM HÌNH GÌ PHẢI TÌM ĐÚNG</a:t>
            </a:r>
            <a:endParaRPr sz="3600" b="1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NHÀ CÓ HÌNH ĐÓ</a:t>
            </a:r>
            <a:endParaRPr sz="3600" b="1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/>
          <p:nvPr/>
        </p:nvSpPr>
        <p:spPr>
          <a:xfrm>
            <a:off x="76200" y="152400"/>
            <a:ext cx="795410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3A1A62"/>
                </a:solidFill>
                <a:latin typeface="Calibri"/>
                <a:ea typeface="Calibri"/>
                <a:cs typeface="Calibri"/>
                <a:sym typeface="Calibri"/>
              </a:rPr>
              <a:t>TRÒ CHƠI 4: AI NHANH TRÍ</a:t>
            </a:r>
            <a:endParaRPr sz="5400" b="1" i="0" u="none" strike="noStrike" cap="none">
              <a:solidFill>
                <a:srgbClr val="3A1A6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8"/>
          <p:cNvSpPr/>
          <p:nvPr/>
        </p:nvSpPr>
        <p:spPr>
          <a:xfrm>
            <a:off x="864810" y="2967335"/>
            <a:ext cx="7414401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Từ những hình tròn, vuông, tam giác,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chữ nhật trẻ xếp thành các hình khác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Nhau theo ý trẻ</a:t>
            </a:r>
            <a:endParaRPr sz="3600" b="1" i="0" u="none" strike="noStrike" cap="non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/>
          <p:nvPr/>
        </p:nvSpPr>
        <p:spPr>
          <a:xfrm>
            <a:off x="0" y="152400"/>
            <a:ext cx="93178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Trò chơi 5: Chọn hình cho đúng</a:t>
            </a:r>
            <a:endParaRPr sz="5400" b="1" i="0" u="none" strike="noStrike" cap="non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440244" y="2967335"/>
            <a:ext cx="826354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FFA15D"/>
                </a:solidFill>
                <a:latin typeface="Calibri"/>
                <a:ea typeface="Calibri"/>
                <a:cs typeface="Calibri"/>
                <a:sym typeface="Calibri"/>
              </a:rPr>
              <a:t>Trẻ chọn đúng hình để xếp vào các hộp có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FFA15D"/>
                </a:solidFill>
                <a:latin typeface="Calibri"/>
                <a:ea typeface="Calibri"/>
                <a:cs typeface="Calibri"/>
                <a:sym typeface="Calibri"/>
              </a:rPr>
              <a:t>Hình đó</a:t>
            </a:r>
            <a:endParaRPr sz="3600" b="1" i="0" u="none" strike="noStrike" cap="none">
              <a:solidFill>
                <a:srgbClr val="FFA15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On-screen Show (4:3)</PresentationFormat>
  <Paragraphs>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Techsi.vn</cp:lastModifiedBy>
  <cp:revision>1</cp:revision>
  <dcterms:created xsi:type="dcterms:W3CDTF">2020-10-05T10:04:28Z</dcterms:created>
  <dcterms:modified xsi:type="dcterms:W3CDTF">2024-04-16T09:32:27Z</dcterms:modified>
</cp:coreProperties>
</file>