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sap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oto Serif Display" panose="020B0604020202020204"/>
      <p:regular r:id="rId20"/>
    </p:embeddedFont>
    <p:embeddedFont>
      <p:font typeface="DejaVu Serif Bold" panose="020B0604020202020204" charset="0"/>
      <p:regular r:id="rId21"/>
    </p:embeddedFont>
    <p:embeddedFont>
      <p:font typeface="Noto Serif Display Bold" panose="020B06040202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8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253274">
            <a:off x="275887" y="4481309"/>
            <a:ext cx="851420" cy="1324383"/>
          </a:xfrm>
          <a:custGeom>
            <a:avLst/>
            <a:gdLst/>
            <a:ahLst/>
            <a:cxnLst/>
            <a:rect l="l" t="t" r="r" b="b"/>
            <a:pathLst>
              <a:path w="851420" h="1324383">
                <a:moveTo>
                  <a:pt x="0" y="0"/>
                </a:moveTo>
                <a:lnTo>
                  <a:pt x="851419" y="0"/>
                </a:lnTo>
                <a:lnTo>
                  <a:pt x="851419" y="1324382"/>
                </a:lnTo>
                <a:lnTo>
                  <a:pt x="0" y="132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97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7030" y="-270075"/>
            <a:ext cx="3514920" cy="4114800"/>
          </a:xfrm>
          <a:custGeom>
            <a:avLst/>
            <a:gdLst/>
            <a:ahLst/>
            <a:cxnLst/>
            <a:rect l="l" t="t" r="r" b="b"/>
            <a:pathLst>
              <a:path w="3514920" h="4114800">
                <a:moveTo>
                  <a:pt x="0" y="0"/>
                </a:moveTo>
                <a:lnTo>
                  <a:pt x="3514920" y="0"/>
                </a:lnTo>
                <a:lnTo>
                  <a:pt x="35149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44664" y="3895603"/>
            <a:ext cx="10598672" cy="4154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2"/>
              </a:lnSpc>
              <a:spcBef>
                <a:spcPct val="0"/>
              </a:spcBef>
            </a:pPr>
            <a:r>
              <a:rPr lang="en-US" sz="9304" dirty="0" err="1">
                <a:solidFill>
                  <a:srgbClr val="2A2952"/>
                </a:solidFill>
                <a:latin typeface="Asap"/>
              </a:rPr>
              <a:t>Sử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dụng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các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nguyên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vật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liệu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khác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nhau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để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tạo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thành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các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hình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cơ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bản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 </a:t>
            </a:r>
          </a:p>
        </p:txBody>
      </p:sp>
      <p:sp>
        <p:nvSpPr>
          <p:cNvPr id="5" name="Freeform 5"/>
          <p:cNvSpPr/>
          <p:nvPr/>
        </p:nvSpPr>
        <p:spPr>
          <a:xfrm rot="8748774">
            <a:off x="11951944" y="8905951"/>
            <a:ext cx="2290766" cy="2550448"/>
          </a:xfrm>
          <a:custGeom>
            <a:avLst/>
            <a:gdLst/>
            <a:ahLst/>
            <a:cxnLst/>
            <a:rect l="l" t="t" r="r" b="b"/>
            <a:pathLst>
              <a:path w="2290766" h="2550448">
                <a:moveTo>
                  <a:pt x="0" y="0"/>
                </a:moveTo>
                <a:lnTo>
                  <a:pt x="2290766" y="0"/>
                </a:lnTo>
                <a:lnTo>
                  <a:pt x="2290766" y="2550448"/>
                </a:lnTo>
                <a:lnTo>
                  <a:pt x="0" y="2550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427415">
            <a:off x="13061031" y="7835436"/>
            <a:ext cx="804986" cy="1573735"/>
          </a:xfrm>
          <a:custGeom>
            <a:avLst/>
            <a:gdLst/>
            <a:ahLst/>
            <a:cxnLst/>
            <a:rect l="l" t="t" r="r" b="b"/>
            <a:pathLst>
              <a:path w="804986" h="1573735">
                <a:moveTo>
                  <a:pt x="0" y="0"/>
                </a:moveTo>
                <a:lnTo>
                  <a:pt x="804986" y="0"/>
                </a:lnTo>
                <a:lnTo>
                  <a:pt x="804986" y="1573735"/>
                </a:lnTo>
                <a:lnTo>
                  <a:pt x="0" y="1573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3388" r="-32204"/>
            </a:stretch>
          </a:blipFill>
        </p:spPr>
      </p:sp>
      <p:sp>
        <p:nvSpPr>
          <p:cNvPr id="7" name="Freeform 7"/>
          <p:cNvSpPr/>
          <p:nvPr/>
        </p:nvSpPr>
        <p:spPr>
          <a:xfrm rot="4177288">
            <a:off x="14661849" y="1069540"/>
            <a:ext cx="703515" cy="1265426"/>
          </a:xfrm>
          <a:custGeom>
            <a:avLst/>
            <a:gdLst/>
            <a:ahLst/>
            <a:cxnLst/>
            <a:rect l="l" t="t" r="r" b="b"/>
            <a:pathLst>
              <a:path w="703515" h="1265426">
                <a:moveTo>
                  <a:pt x="0" y="0"/>
                </a:moveTo>
                <a:lnTo>
                  <a:pt x="703515" y="0"/>
                </a:lnTo>
                <a:lnTo>
                  <a:pt x="703515" y="1265426"/>
                </a:lnTo>
                <a:lnTo>
                  <a:pt x="0" y="12654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35680" r="-25877"/>
            </a:stretch>
          </a:blipFill>
        </p:spPr>
      </p:sp>
      <p:sp>
        <p:nvSpPr>
          <p:cNvPr id="8" name="Freeform 8"/>
          <p:cNvSpPr/>
          <p:nvPr/>
        </p:nvSpPr>
        <p:spPr>
          <a:xfrm rot="5101081">
            <a:off x="14419390" y="646971"/>
            <a:ext cx="463376" cy="815847"/>
          </a:xfrm>
          <a:custGeom>
            <a:avLst/>
            <a:gdLst/>
            <a:ahLst/>
            <a:cxnLst/>
            <a:rect l="l" t="t" r="r" b="b"/>
            <a:pathLst>
              <a:path w="463376" h="815847">
                <a:moveTo>
                  <a:pt x="0" y="0"/>
                </a:moveTo>
                <a:lnTo>
                  <a:pt x="463376" y="0"/>
                </a:lnTo>
                <a:lnTo>
                  <a:pt x="463376" y="815847"/>
                </a:lnTo>
                <a:lnTo>
                  <a:pt x="0" y="815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34743" r="-23395"/>
            </a:stretch>
          </a:blipFill>
        </p:spPr>
      </p:sp>
      <p:sp>
        <p:nvSpPr>
          <p:cNvPr id="9" name="Freeform 9"/>
          <p:cNvSpPr/>
          <p:nvPr/>
        </p:nvSpPr>
        <p:spPr>
          <a:xfrm rot="6515010">
            <a:off x="13898826" y="-603282"/>
            <a:ext cx="1023242" cy="1401295"/>
          </a:xfrm>
          <a:custGeom>
            <a:avLst/>
            <a:gdLst/>
            <a:ahLst/>
            <a:cxnLst/>
            <a:rect l="l" t="t" r="r" b="b"/>
            <a:pathLst>
              <a:path w="1023242" h="1401295">
                <a:moveTo>
                  <a:pt x="0" y="0"/>
                </a:moveTo>
                <a:lnTo>
                  <a:pt x="1023243" y="0"/>
                </a:lnTo>
                <a:lnTo>
                  <a:pt x="1023243" y="1401294"/>
                </a:lnTo>
                <a:lnTo>
                  <a:pt x="0" y="14012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2300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539606" y="5817913"/>
            <a:ext cx="6040073" cy="4114800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3" y="0"/>
                </a:lnTo>
                <a:lnTo>
                  <a:pt x="60400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948769" y="6066375"/>
            <a:ext cx="5037574" cy="3866338"/>
          </a:xfrm>
          <a:custGeom>
            <a:avLst/>
            <a:gdLst/>
            <a:ahLst/>
            <a:cxnLst/>
            <a:rect l="l" t="t" r="r" b="b"/>
            <a:pathLst>
              <a:path w="5037574" h="3866338">
                <a:moveTo>
                  <a:pt x="0" y="0"/>
                </a:moveTo>
                <a:lnTo>
                  <a:pt x="5037574" y="0"/>
                </a:lnTo>
                <a:lnTo>
                  <a:pt x="5037574" y="3866338"/>
                </a:lnTo>
                <a:lnTo>
                  <a:pt x="0" y="38663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488109" y="345258"/>
            <a:ext cx="2095176" cy="2202550"/>
          </a:xfrm>
          <a:custGeom>
            <a:avLst/>
            <a:gdLst/>
            <a:ahLst/>
            <a:cxnLst/>
            <a:rect l="l" t="t" r="r" b="b"/>
            <a:pathLst>
              <a:path w="2095176" h="2202550">
                <a:moveTo>
                  <a:pt x="0" y="0"/>
                </a:moveTo>
                <a:lnTo>
                  <a:pt x="2095176" y="0"/>
                </a:lnTo>
                <a:lnTo>
                  <a:pt x="2095176" y="2202550"/>
                </a:lnTo>
                <a:lnTo>
                  <a:pt x="0" y="22025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29526" y="-218377"/>
            <a:ext cx="3225763" cy="3329820"/>
          </a:xfrm>
          <a:custGeom>
            <a:avLst/>
            <a:gdLst/>
            <a:ahLst/>
            <a:cxnLst/>
            <a:rect l="l" t="t" r="r" b="b"/>
            <a:pathLst>
              <a:path w="3225763" h="3329820">
                <a:moveTo>
                  <a:pt x="0" y="0"/>
                </a:moveTo>
                <a:lnTo>
                  <a:pt x="3225764" y="0"/>
                </a:lnTo>
                <a:lnTo>
                  <a:pt x="3225764" y="3329820"/>
                </a:lnTo>
                <a:lnTo>
                  <a:pt x="0" y="33298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67426" y="-610867"/>
            <a:ext cx="4425802" cy="4114800"/>
          </a:xfrm>
          <a:custGeom>
            <a:avLst/>
            <a:gdLst/>
            <a:ahLst/>
            <a:cxnLst/>
            <a:rect l="l" t="t" r="r" b="b"/>
            <a:pathLst>
              <a:path w="4425802" h="4114800">
                <a:moveTo>
                  <a:pt x="0" y="0"/>
                </a:moveTo>
                <a:lnTo>
                  <a:pt x="4425803" y="0"/>
                </a:lnTo>
                <a:lnTo>
                  <a:pt x="44258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17189" y="4025785"/>
            <a:ext cx="5358790" cy="1270276"/>
          </a:xfrm>
          <a:custGeom>
            <a:avLst/>
            <a:gdLst/>
            <a:ahLst/>
            <a:cxnLst/>
            <a:rect l="l" t="t" r="r" b="b"/>
            <a:pathLst>
              <a:path w="5358790" h="1270276">
                <a:moveTo>
                  <a:pt x="0" y="0"/>
                </a:moveTo>
                <a:lnTo>
                  <a:pt x="5358790" y="0"/>
                </a:lnTo>
                <a:lnTo>
                  <a:pt x="5358790" y="1270276"/>
                </a:lnTo>
                <a:lnTo>
                  <a:pt x="0" y="127027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188779">
            <a:off x="1185038" y="3636176"/>
            <a:ext cx="1205645" cy="1875381"/>
          </a:xfrm>
          <a:custGeom>
            <a:avLst/>
            <a:gdLst/>
            <a:ahLst/>
            <a:cxnLst/>
            <a:rect l="l" t="t" r="r" b="b"/>
            <a:pathLst>
              <a:path w="1205645" h="1875381">
                <a:moveTo>
                  <a:pt x="0" y="0"/>
                </a:moveTo>
                <a:lnTo>
                  <a:pt x="1205646" y="0"/>
                </a:lnTo>
                <a:lnTo>
                  <a:pt x="1205646" y="1875381"/>
                </a:lnTo>
                <a:lnTo>
                  <a:pt x="0" y="1875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9712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2672663" y="788657"/>
            <a:ext cx="4702189" cy="1114631"/>
          </a:xfrm>
          <a:custGeom>
            <a:avLst/>
            <a:gdLst/>
            <a:ahLst/>
            <a:cxnLst/>
            <a:rect l="l" t="t" r="r" b="b"/>
            <a:pathLst>
              <a:path w="4702189" h="1114631">
                <a:moveTo>
                  <a:pt x="0" y="0"/>
                </a:moveTo>
                <a:lnTo>
                  <a:pt x="4702189" y="0"/>
                </a:lnTo>
                <a:lnTo>
                  <a:pt x="4702189" y="1114631"/>
                </a:lnTo>
                <a:lnTo>
                  <a:pt x="0" y="11146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663849">
            <a:off x="5442208" y="8844962"/>
            <a:ext cx="2681309" cy="2731813"/>
          </a:xfrm>
          <a:custGeom>
            <a:avLst/>
            <a:gdLst/>
            <a:ahLst/>
            <a:cxnLst/>
            <a:rect l="l" t="t" r="r" b="b"/>
            <a:pathLst>
              <a:path w="2681309" h="2731813">
                <a:moveTo>
                  <a:pt x="0" y="0"/>
                </a:moveTo>
                <a:lnTo>
                  <a:pt x="2681309" y="0"/>
                </a:lnTo>
                <a:lnTo>
                  <a:pt x="2681309" y="2731813"/>
                </a:lnTo>
                <a:lnTo>
                  <a:pt x="0" y="273181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5809851" y="311602"/>
            <a:ext cx="666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ỦY BAN NHÂN DÂN QUẬN LONG BIÊN</a:t>
            </a:r>
          </a:p>
          <a:p>
            <a:pPr algn="ctr"/>
            <a:r>
              <a:rPr lang="en-US" sz="2800" dirty="0" smtClean="0"/>
              <a:t>TRƯỜNG MẦM </a:t>
            </a:r>
            <a:r>
              <a:rPr lang="en-US" sz="2800" smtClean="0"/>
              <a:t>NON </a:t>
            </a:r>
            <a:r>
              <a:rPr lang="en-US" sz="2800" smtClean="0"/>
              <a:t>HOA MỘC LAN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926094" y="2388168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LQVT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509" y="354469"/>
            <a:ext cx="16649854" cy="62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HĐ2:Sử dụng các vật liệu khác nhau để tạo ra các hình đơn giản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58796" y="2648793"/>
            <a:ext cx="1317310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*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Tạo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ra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hình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tròn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,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vuông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, tam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giác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,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chữ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nhật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bằng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cách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gấp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giấy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.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 </a:t>
            </a:r>
            <a:endParaRPr lang="en-US" sz="3399" dirty="0" smtClean="0">
              <a:solidFill>
                <a:srgbClr val="000000"/>
              </a:solidFill>
              <a:latin typeface="Noto Serif Display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Noto Serif Display"/>
              </a:rPr>
              <a:t>-</a:t>
            </a:r>
            <a:endParaRPr lang="en-US" sz="3399" dirty="0">
              <a:solidFill>
                <a:srgbClr val="000000"/>
              </a:solidFill>
              <a:latin typeface="Noto Serif Display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86471"/>
            <a:ext cx="8382000" cy="323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509" y="354469"/>
            <a:ext cx="16649854" cy="62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HĐ2:Sử dụng các vật liệu khác nhau để tạo ra các hình đơn giản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47678" y="2648793"/>
            <a:ext cx="11623032" cy="488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Noto Serif Display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544845" y="354469"/>
            <a:ext cx="9833180" cy="62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HĐ3:Trò chơi “Thi xem đội nào nhanh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47678" y="2648793"/>
            <a:ext cx="11623032" cy="4267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nịt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033833" y="3882309"/>
            <a:ext cx="11623032" cy="163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Noto Serif Display Bold"/>
              </a:rPr>
              <a:t>Kết thúc</a:t>
            </a:r>
          </a:p>
          <a:p>
            <a:pPr algn="ctr">
              <a:lnSpc>
                <a:spcPts val="4759"/>
              </a:lnSpc>
            </a:pPr>
            <a:endParaRPr lang="en-US" sz="5799">
              <a:solidFill>
                <a:srgbClr val="000000"/>
              </a:solidFill>
              <a:latin typeface="Noto Serif Displ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603888" y="2849623"/>
            <a:ext cx="12731800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 dirty="0">
                <a:solidFill>
                  <a:srgbClr val="000000"/>
                </a:solidFill>
                <a:latin typeface="DejaVu Serif Bold"/>
              </a:rPr>
              <a:t> *</a:t>
            </a:r>
            <a:r>
              <a:rPr lang="en-US" sz="3626" dirty="0" err="1">
                <a:solidFill>
                  <a:srgbClr val="000000"/>
                </a:solidFill>
                <a:latin typeface="DejaVu Serif Bold"/>
              </a:rPr>
              <a:t>Gây</a:t>
            </a:r>
            <a:r>
              <a:rPr lang="en-US" sz="362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26" dirty="0" err="1">
                <a:solidFill>
                  <a:srgbClr val="000000"/>
                </a:solidFill>
                <a:latin typeface="DejaVu Serif Bold"/>
              </a:rPr>
              <a:t>hứng</a:t>
            </a:r>
            <a:r>
              <a:rPr lang="en-US" sz="362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26" dirty="0" err="1" smtClean="0">
                <a:solidFill>
                  <a:srgbClr val="000000"/>
                </a:solidFill>
                <a:latin typeface="DejaVu Serif Bold"/>
              </a:rPr>
              <a:t>thú</a:t>
            </a:r>
            <a:endParaRPr lang="en-US" sz="362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5076"/>
              </a:lnSpc>
            </a:pP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lnSpc>
                <a:spcPts val="5076"/>
              </a:lnSpc>
            </a:pP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076"/>
              </a:lnSpc>
            </a:pP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076"/>
              </a:lnSpc>
            </a:pPr>
            <a:endParaRPr lang="en-US" sz="362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2523" y="354469"/>
            <a:ext cx="18037825" cy="127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HĐ1:Ôn nhận biết hình tròn, hình vuông, hình tam giác, hình chữ nhật.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48944" y="2648793"/>
            <a:ext cx="5592812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33800" y="4686300"/>
            <a:ext cx="3200400" cy="320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2523" y="354469"/>
            <a:ext cx="18037825" cy="127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HĐ1:Ôn nhận biết hình tròn, hình vuông, hình tam giác, hình chữ nhật.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52996" y="2648793"/>
            <a:ext cx="109847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1400" y="4229100"/>
            <a:ext cx="3505200" cy="3124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2523" y="354469"/>
            <a:ext cx="18037825" cy="127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HĐ1:Ôn nhận biết hình tròn, hình vuông, hình tam giác, hình chữ nhật.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88296" y="2648793"/>
            <a:ext cx="571410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7763133" y="4392743"/>
            <a:ext cx="3396603" cy="2971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2523" y="354469"/>
            <a:ext cx="18037825" cy="127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HĐ1:Ôn nhận biết hình tròn, hình vuông, hình tam giác, hình chữ nhật.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68377" y="2648793"/>
            <a:ext cx="655394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72300" y="4305300"/>
            <a:ext cx="4343400" cy="2895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2523" y="354469"/>
            <a:ext cx="18037825" cy="127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HĐ1:Ôn nhận biết hình tròn, hình vuông, hình tam giác, hình chữ nhật.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47678" y="2648793"/>
            <a:ext cx="1162303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509" y="354469"/>
            <a:ext cx="16649854" cy="62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HĐ2:Sử dụng các vật liệu khác nhau để tạo ra các hình đơn giản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99210" y="1892658"/>
            <a:ext cx="1162303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05" y="2280118"/>
            <a:ext cx="4658375" cy="34580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-5693" r="2424" b="-1"/>
          <a:stretch/>
        </p:blipFill>
        <p:spPr>
          <a:xfrm>
            <a:off x="10976633" y="2135776"/>
            <a:ext cx="4455269" cy="3381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0" y="5738175"/>
            <a:ext cx="4696970" cy="262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509" y="354469"/>
            <a:ext cx="16649854" cy="62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HĐ2:Sử dụng các vật liệu khác nhau để tạo ra các hình đơn giản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47678" y="2648793"/>
            <a:ext cx="11623032" cy="24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Noto Serif Display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56" y="4533901"/>
            <a:ext cx="6413436" cy="362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578</Words>
  <Application>Microsoft Office PowerPoint</Application>
  <PresentationFormat>Custom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Asap</vt:lpstr>
      <vt:lpstr>Times New Roman</vt:lpstr>
      <vt:lpstr>Calibri</vt:lpstr>
      <vt:lpstr>Noto Serif Display</vt:lpstr>
      <vt:lpstr>DejaVu Serif Bold</vt:lpstr>
      <vt:lpstr>Arial</vt:lpstr>
      <vt:lpstr>Noto Serif Display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Sử dụng các nguyên vật liệu khác nhau để tạo thành các hình cơ bản</dc:title>
  <cp:lastModifiedBy>Techsi.vn</cp:lastModifiedBy>
  <cp:revision>5</cp:revision>
  <dcterms:created xsi:type="dcterms:W3CDTF">2006-08-16T00:00:00Z</dcterms:created>
  <dcterms:modified xsi:type="dcterms:W3CDTF">2024-04-06T09:14:33Z</dcterms:modified>
  <dc:identifier>DAF_efGefK4</dc:identifier>
</cp:coreProperties>
</file>