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HOA MỘC LAN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25-30 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1485186"/>
            <a:ext cx="2148254" cy="20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437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Trang Nguyen</cp:lastModifiedBy>
  <cp:revision>70</cp:revision>
  <dcterms:created xsi:type="dcterms:W3CDTF">2016-04-10T13:01:26Z</dcterms:created>
  <dcterms:modified xsi:type="dcterms:W3CDTF">2024-05-11T02:39:08Z</dcterms:modified>
</cp:coreProperties>
</file>