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70" d="100"/>
          <a:sy n="70" d="100"/>
        </p:scale>
        <p:origin x="109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11/05/2024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17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(4 – 5tuổi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– 30</a:t>
            </a:r>
          </a:p>
          <a:p>
            <a:pPr algn="ctr" eaLnBrk="1" hangingPunct="1">
              <a:defRPr/>
            </a:pP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320842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209800" y="2115234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481</TotalTime>
  <Words>243</Words>
  <Application>Microsoft Office PowerPoint</Application>
  <PresentationFormat>Widescreen</PresentationFormat>
  <Paragraphs>43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Times New Roman</vt:lpstr>
      <vt:lpstr>.VnAvant</vt:lpstr>
      <vt:lpstr>Arial</vt:lpstr>
      <vt:lpstr>Calibri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Trang Nguyen</cp:lastModifiedBy>
  <cp:revision>53</cp:revision>
  <dcterms:created xsi:type="dcterms:W3CDTF">2017-04-11T12:56:28Z</dcterms:created>
  <dcterms:modified xsi:type="dcterms:W3CDTF">2024-05-11T03:11:13Z</dcterms:modified>
</cp:coreProperties>
</file>