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2" r:id="rId2"/>
    <p:sldId id="269" r:id="rId3"/>
    <p:sldId id="270" r:id="rId4"/>
    <p:sldId id="268" r:id="rId5"/>
    <p:sldId id="271" r:id="rId6"/>
    <p:sldId id="272" r:id="rId7"/>
    <p:sldId id="257" r:id="rId8"/>
    <p:sldId id="258" r:id="rId9"/>
    <p:sldId id="259" r:id="rId10"/>
    <p:sldId id="261" r:id="rId11"/>
    <p:sldId id="265" r:id="rId12"/>
    <p:sldId id="266" r:id="rId13"/>
    <p:sldId id="267" r:id="rId14"/>
    <p:sldId id="256" r:id="rId15"/>
    <p:sldId id="263" r:id="rId16"/>
    <p:sldId id="264" r:id="rId17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723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B17D-202E-4E14-86F6-3420E05B06F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9A9F-7CD8-4786-8BA1-3B178650923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B17D-202E-4E14-86F6-3420E05B06F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9A9F-7CD8-4786-8BA1-3B1786509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B17D-202E-4E14-86F6-3420E05B06F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9A9F-7CD8-4786-8BA1-3B1786509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B17D-202E-4E14-86F6-3420E05B06F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9A9F-7CD8-4786-8BA1-3B17865092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B17D-202E-4E14-86F6-3420E05B06F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9A9F-7CD8-4786-8BA1-3B1786509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B17D-202E-4E14-86F6-3420E05B06F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9A9F-7CD8-4786-8BA1-3B17865092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B17D-202E-4E14-86F6-3420E05B06F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9A9F-7CD8-4786-8BA1-3B178650923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B17D-202E-4E14-86F6-3420E05B06F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9A9F-7CD8-4786-8BA1-3B1786509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B17D-202E-4E14-86F6-3420E05B06F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9A9F-7CD8-4786-8BA1-3B1786509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B17D-202E-4E14-86F6-3420E05B06F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9A9F-7CD8-4786-8BA1-3B1786509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B17D-202E-4E14-86F6-3420E05B06F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9A9F-7CD8-4786-8BA1-3B178650923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C8B17D-202E-4E14-86F6-3420E05B06F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2A9A9F-7CD8-4786-8BA1-3B17865092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LQVT 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2935" y="865301"/>
            <a:ext cx="54804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Mộc Lan</a:t>
            </a:r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67200" y="37337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87443" y="1807793"/>
            <a:ext cx="969113" cy="93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02527" y="2892248"/>
            <a:ext cx="517259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PTNT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: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endParaRPr lang="en-US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: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A2</a:t>
            </a:r>
          </a:p>
          <a:p>
            <a:pPr lvl="2"/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vi-VN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</a:t>
            </a:r>
            <a:r>
              <a:rPr lang="en-US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tuổi</a:t>
            </a:r>
            <a:endParaRPr lang="en-US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5851" y="5892922"/>
            <a:ext cx="3005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2023 - 2024</a:t>
            </a:r>
          </a:p>
        </p:txBody>
      </p:sp>
    </p:spTree>
    <p:extLst>
      <p:ext uri="{BB962C8B-B14F-4D97-AF65-F5344CB8AC3E}">
        <p14:creationId xmlns:p14="http://schemas.microsoft.com/office/powerpoint/2010/main" val="306022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64"/>
          <a:stretch/>
        </p:blipFill>
        <p:spPr bwMode="auto">
          <a:xfrm>
            <a:off x="1600200" y="653394"/>
            <a:ext cx="6629400" cy="620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4405" y="24414"/>
            <a:ext cx="7800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0"/>
            <a:ext cx="8434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48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Tết Dương lịch 2024 vào thứ mấy, được nghỉ mấy ngày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9" t="11183" r="6451" b="10967"/>
          <a:stretch/>
        </p:blipFill>
        <p:spPr bwMode="auto">
          <a:xfrm>
            <a:off x="381000" y="0"/>
            <a:ext cx="81730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52600" y="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2438400"/>
            <a:ext cx="685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58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Lịch dương tháng 2 2024? Tháng 2 dương lịch có bao nhiêu ngày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3426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252452" y="5771535"/>
            <a:ext cx="76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330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64"/>
          <a:stretch/>
        </p:blipFill>
        <p:spPr bwMode="auto">
          <a:xfrm>
            <a:off x="1600200" y="646332"/>
            <a:ext cx="6629400" cy="621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4100" y="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236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6096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Trên lịch có gì?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93259" y="2362200"/>
            <a:ext cx="1131062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Lịch Dương Tháng 5 2024 chi tiết? Tháng 5 năm 2024 có bao nhiêu ngày theo  lịch Dươ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2" y="4482"/>
            <a:ext cx="9044398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88662" y="-41181"/>
            <a:ext cx="729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2911" y="4482"/>
            <a:ext cx="729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7850" y="13043"/>
            <a:ext cx="729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7AA962-A607-487D-9F9A-981E31CDE3F9}"/>
              </a:ext>
            </a:extLst>
          </p:cNvPr>
          <p:cNvSpPr/>
          <p:nvPr/>
        </p:nvSpPr>
        <p:spPr>
          <a:xfrm>
            <a:off x="4038600" y="2631981"/>
            <a:ext cx="914400" cy="909950"/>
          </a:xfrm>
          <a:prstGeom prst="rect">
            <a:avLst/>
          </a:prstGeom>
          <a:solidFill>
            <a:schemeClr val="accent6">
              <a:lumMod val="75000"/>
              <a:alpha val="1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50800" dir="5400000" algn="ctr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008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14167 -0.0055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14166 -0.0055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1" grpId="1"/>
      <p:bldP spid="14" grpId="0"/>
      <p:bldP spid="14" grpId="1"/>
      <p:bldP spid="15" grpId="0"/>
      <p:bldP spid="2" grpId="0" animBg="1"/>
      <p:bldP spid="2" grpId="1" animBg="1"/>
      <p:bldP spid="2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2655" y="141697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Tc 1: Tháng nào biến mất</a:t>
            </a:r>
            <a:br>
              <a:rPr lang="en-US"/>
            </a:b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85" y="914400"/>
            <a:ext cx="6286781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81399" y="1447800"/>
            <a:ext cx="1637071" cy="1022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66652" y="3912213"/>
            <a:ext cx="1651819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2667000"/>
            <a:ext cx="1676400" cy="1059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0" y="5257800"/>
            <a:ext cx="1600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7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685800"/>
            <a:ext cx="6512511" cy="1143000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Tc 2: Trang trí lịch</a:t>
            </a:r>
          </a:p>
        </p:txBody>
      </p:sp>
    </p:spTree>
    <p:extLst>
      <p:ext uri="{BB962C8B-B14F-4D97-AF65-F5344CB8AC3E}">
        <p14:creationId xmlns:p14="http://schemas.microsoft.com/office/powerpoint/2010/main" val="731399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8343315-3907-4D01-AE83-D0069BBA0A32}"/>
              </a:ext>
            </a:extLst>
          </p:cNvPr>
          <p:cNvSpPr txBox="1"/>
          <p:nvPr/>
        </p:nvSpPr>
        <p:spPr>
          <a:xfrm>
            <a:off x="762000" y="838200"/>
            <a:ext cx="7315200" cy="3855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accs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3.Thái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hứng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thú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254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9A0AE8-7C2B-407F-85AF-AC5DF4CF6568}"/>
              </a:ext>
            </a:extLst>
          </p:cNvPr>
          <p:cNvSpPr txBox="1"/>
          <p:nvPr/>
        </p:nvSpPr>
        <p:spPr>
          <a:xfrm>
            <a:off x="685800" y="990600"/>
            <a:ext cx="6781800" cy="386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Đồ dùng của cô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đĩa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Đồ dùng của trẻ.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tờ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pt-P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 thế thoải mái.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5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731520"/>
            <a:ext cx="9144000" cy="1478280"/>
          </a:xfrm>
        </p:spPr>
        <p:txBody>
          <a:bodyPr>
            <a:norm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09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C6BE3F-135D-4897-8823-5C1F885D7EED}"/>
              </a:ext>
            </a:extLst>
          </p:cNvPr>
          <p:cNvSpPr txBox="1"/>
          <p:nvPr/>
        </p:nvSpPr>
        <p:spPr>
          <a:xfrm>
            <a:off x="609600" y="990600"/>
            <a:ext cx="7848600" cy="2184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TC “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Khi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76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8D81BB-B5A5-4D82-A5E3-578174E9681C}"/>
              </a:ext>
            </a:extLst>
          </p:cNvPr>
          <p:cNvSpPr txBox="1"/>
          <p:nvPr/>
        </p:nvSpPr>
        <p:spPr>
          <a:xfrm>
            <a:off x="381000" y="1295400"/>
            <a:ext cx="7010400" cy="756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7818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22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4C0D91-F9D9-425E-96DB-39B4E3E7B538}"/>
              </a:ext>
            </a:extLst>
          </p:cNvPr>
          <p:cNvSpPr txBox="1"/>
          <p:nvPr/>
        </p:nvSpPr>
        <p:spPr>
          <a:xfrm>
            <a:off x="914400" y="346553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Lịch để bàn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6947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ẫu lịch bloc năm 2021 siêu cực đại đặc biệt ấn t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81" y="0"/>
            <a:ext cx="9168581" cy="686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5FAD81-7FCF-463E-9132-C3CE0EFB0EFC}"/>
              </a:ext>
            </a:extLst>
          </p:cNvPr>
          <p:cNvSpPr txBox="1"/>
          <p:nvPr/>
        </p:nvSpPr>
        <p:spPr>
          <a:xfrm>
            <a:off x="37578" y="2286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Lịch lốc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6528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6" r="11224" b="4240"/>
          <a:stretch/>
        </p:blipFill>
        <p:spPr bwMode="auto">
          <a:xfrm>
            <a:off x="1981200" y="1037163"/>
            <a:ext cx="5486400" cy="518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381000"/>
            <a:ext cx="6002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Tác dụng của lịch để làm gì?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4F8F6-B2DE-4914-A52F-803EB8AC4C86}"/>
              </a:ext>
            </a:extLst>
          </p:cNvPr>
          <p:cNvSpPr txBox="1"/>
          <p:nvPr/>
        </p:nvSpPr>
        <p:spPr>
          <a:xfrm>
            <a:off x="2971800" y="6227795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Lịch treo tường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4582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141</TotalTime>
  <Words>385</Words>
  <Application>Microsoft Office PowerPoint</Application>
  <PresentationFormat>On-screen Show (4:3)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Tc 1: Tháng nào biến mất </vt:lpstr>
      <vt:lpstr>Tc 2: Trang trí lịch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Trang Nguyen</cp:lastModifiedBy>
  <cp:revision>12</cp:revision>
  <cp:lastPrinted>2024-05-09T02:08:44Z</cp:lastPrinted>
  <dcterms:created xsi:type="dcterms:W3CDTF">2024-05-09T01:08:53Z</dcterms:created>
  <dcterms:modified xsi:type="dcterms:W3CDTF">2024-05-30T04:14:26Z</dcterms:modified>
</cp:coreProperties>
</file>