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7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3425815" y="137744"/>
            <a:ext cx="5516895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latin typeface="Times New Roman" panose="02020603050405020304" charset="0"/>
                <a:cs typeface="Times New Roman" panose="02020603050405020304" charset="0"/>
              </a:rPr>
              <a:t>TRƯỜNG MẦM NON HOA MỘC LAN</a:t>
            </a:r>
            <a:endParaRPr lang="en-US" altLang="vi-VN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01" y="2397334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4400" b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0064" y="4178704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3709" y="4865171"/>
            <a:ext cx="437198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</a:t>
            </a:r>
            <a:r>
              <a:rPr lang="en-US" sz="240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6 tuổi</a:t>
            </a:r>
            <a:endParaRPr lang="en-US" sz="2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1562" y="3248399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xã hội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8918" y="1131988"/>
            <a:ext cx="1181568" cy="11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Nhân được làm từ đậu xanh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Kết thúc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88" y="3244334"/>
            <a:ext cx="11958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Hẹn gặp lại vào các giờ học sau</a:t>
            </a:r>
            <a:endParaRPr lang="en-US" sz="6000" b="1" dirty="0">
              <a:solidFill>
                <a:srgbClr val="8F77AD"/>
              </a:solidFill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viên tròn, có vỏ bên ngoài màu trắng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8486d3381d.vws.vegacdn.vn/UploadFolderNew/SGDLongBien/2023/Image/mnlongbiena/Thu_muc_chung/9fdb6f4e1c1fc3419a0e_24042023.jpg?w=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421375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</a:p>
        </p:txBody>
      </p:sp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viên tròn, có vỏ bên ngoài màu trắng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Có hình tròn dẹt, vỏ ngoài màu trắng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Nhân được làm từ thịt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Có dạng hình tròn dẹt, vỏ ngoài màu trắng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577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Merriweather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Trang Nguyen</cp:lastModifiedBy>
  <cp:revision>15</cp:revision>
  <dcterms:created xsi:type="dcterms:W3CDTF">2024-04-01T08:16:48Z</dcterms:created>
  <dcterms:modified xsi:type="dcterms:W3CDTF">2024-06-25T10:49:52Z</dcterms:modified>
</cp:coreProperties>
</file>