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5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7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0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6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4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4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9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4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6AAC-5033-4D62-990B-5B896CDCB92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0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999+ hình nền mầm non đẹp dễ thương xinh xắn nhất cho bé - Học M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220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14791" y="506413"/>
            <a:ext cx="6402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510532" y="2001838"/>
            <a:ext cx="920908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Up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Hoạt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động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làm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quen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chữ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cái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002890" y="2849563"/>
            <a:ext cx="10205884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Đề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tài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Trò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chơi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cái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t, c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3303639" y="4505325"/>
            <a:ext cx="5622874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Lứa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tuổi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5-6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tuổi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8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Sưu Tầm 50+ Hình Nền Mầm Non Đẹp, Ngộ Nghĩnh Cực Đáng Yê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7256" y="136576"/>
            <a:ext cx="10381022" cy="4707962"/>
            <a:chOff x="307256" y="136576"/>
            <a:chExt cx="10381022" cy="4707962"/>
          </a:xfrm>
        </p:grpSpPr>
        <p:sp>
          <p:nvSpPr>
            <p:cNvPr id="4" name="Cloud 3"/>
            <p:cNvSpPr/>
            <p:nvPr/>
          </p:nvSpPr>
          <p:spPr>
            <a:xfrm>
              <a:off x="307256" y="143897"/>
              <a:ext cx="4972667" cy="4162631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6006" y="136576"/>
              <a:ext cx="5142272" cy="4707962"/>
            </a:xfrm>
            <a:prstGeom prst="rect">
              <a:avLst/>
            </a:prstGeom>
          </p:spPr>
        </p:pic>
      </p:grpSp>
      <p:pic>
        <p:nvPicPr>
          <p:cNvPr id="2052" name="Picture 4" descr="Glossy Pink Paint Letter I Lowercase. 3D Render Of Bubble Twisted Font With  Glint Isolated On White Background. Stock Photo, Picture and Royalty Free  Image. Image 75829053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 t="9994" r="35617" b="24335"/>
          <a:stretch/>
        </p:blipFill>
        <p:spPr bwMode="auto">
          <a:xfrm>
            <a:off x="7595420" y="798563"/>
            <a:ext cx="1120878" cy="339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ính lúp 3d đe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182" l="2182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55" y="3376300"/>
            <a:ext cx="3434762" cy="34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6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Sưu Tầm 50+ Hình Nền Mầm Non Đẹp, Ngộ Nghĩnh Cực Đáng Yê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56"/>
            <a:ext cx="12192000" cy="68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91729" y="143897"/>
            <a:ext cx="5220929" cy="416263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006" y="136576"/>
            <a:ext cx="5142272" cy="4707962"/>
          </a:xfrm>
          <a:prstGeom prst="rect">
            <a:avLst/>
          </a:prstGeom>
        </p:spPr>
      </p:pic>
      <p:pic>
        <p:nvPicPr>
          <p:cNvPr id="2054" name="Picture 6" descr="Kính lúp 3d đe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82" l="2182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38" y="4197193"/>
            <a:ext cx="3434762" cy="34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Bộ Sưu Tập Hình Ảnh Chữ T Cực Chất Với Hơn 999 Hình Độ Phân Giải Cao 4K -  TH Điện Biên Đô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t="3079" r="60092" b="15768"/>
          <a:stretch/>
        </p:blipFill>
        <p:spPr bwMode="auto">
          <a:xfrm>
            <a:off x="7165871" y="889384"/>
            <a:ext cx="1902541" cy="31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Sưu Tầm 50+ Hình Nền Mầm Non Đẹp, Ngộ Nghĩnh Cực Đáng Yê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56"/>
            <a:ext cx="12192000" cy="68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07256" y="143897"/>
            <a:ext cx="5316184" cy="416263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484" y="136576"/>
            <a:ext cx="5142272" cy="4707962"/>
          </a:xfrm>
          <a:prstGeom prst="rect">
            <a:avLst/>
          </a:prstGeom>
        </p:spPr>
      </p:pic>
      <p:pic>
        <p:nvPicPr>
          <p:cNvPr id="2054" name="Picture 6" descr="Kính lúp 3d đe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82" l="2182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38" y="4197193"/>
            <a:ext cx="3434762" cy="34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hữ C Biểu Tượng - chữ C PNG png tải về - Miễn phí trong suốt Màu Xanh png  Tải về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77" b="97115" l="28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67" r="24849" b="2627"/>
          <a:stretch/>
        </p:blipFill>
        <p:spPr bwMode="auto">
          <a:xfrm>
            <a:off x="7243841" y="882062"/>
            <a:ext cx="2489557" cy="294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0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5122" name="Picture 2" descr="Sưu Tầm] 35+ hình nền mầm non đẹp ngộ nghĩnh thu hút các 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44"/>
            <a:ext cx="12192001" cy="683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135" y="1430594"/>
            <a:ext cx="89080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124" name="Picture 4" descr="Hình ảnh Bằng Tay Hoa Trang Trí PNG , Bông Hoa, Năm Bông Hoa, Hồng PNG miễn  phí tải tập tin PSDComment và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7188" l="10000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41" y="2549270"/>
            <a:ext cx="2376282" cy="23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0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Sưu Tầm 50+ Hình Nền Mầm Non Đẹp, Ngộ Nghĩnh Cực Đáng Yê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723" y="1578077"/>
            <a:ext cx="10766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2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Sưu Tầm] 35+ hình nền mầm non đẹp ngộ nghĩnh thu hút các 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7445" y="1690688"/>
            <a:ext cx="6356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2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Sưu Tầm] 35+ hình nền mầm non đẹp ngộ nghĩnh thu hút các 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6852" y="707923"/>
            <a:ext cx="9011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6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Sưu Tầm] 35+ hình nền mầm non đẹp ngộ nghĩnh thu hút các 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4839" y="763796"/>
            <a:ext cx="9011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2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113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HAIP</dc:creator>
  <cp:lastModifiedBy>Trang Nguyen</cp:lastModifiedBy>
  <cp:revision>11</cp:revision>
  <dcterms:created xsi:type="dcterms:W3CDTF">2024-03-11T05:52:30Z</dcterms:created>
  <dcterms:modified xsi:type="dcterms:W3CDTF">2024-06-25T10:30:10Z</dcterms:modified>
</cp:coreProperties>
</file>