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1" r:id="rId4"/>
    <p:sldId id="280" r:id="rId5"/>
    <p:sldId id="292" r:id="rId6"/>
    <p:sldId id="283" r:id="rId7"/>
    <p:sldId id="300" r:id="rId8"/>
    <p:sldId id="301" r:id="rId9"/>
    <p:sldId id="294" r:id="rId10"/>
    <p:sldId id="295" r:id="rId11"/>
    <p:sldId id="296" r:id="rId12"/>
    <p:sldId id="297" r:id="rId13"/>
    <p:sldId id="299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5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3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35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1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2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8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3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2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E8F5-40B6-4BDE-8E8D-831EDA1C1C06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F683-5D2D-4A09-9307-BF7E1D8BC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89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95C3-9BB0-4C39-985D-CE428D19F33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7C4F-612D-404B-8889-FD9BCAD3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0EFE9-5C3A-47F7-B6CD-F946DCA58BE9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6056-6862-4BAB-9CED-08B13C00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30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ACEB-40FB-4DEA-B4A0-342E73ACAF73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0066-ECED-4B8C-B579-0E4647A96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47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CEB7-CAD2-41D8-A57A-39EFDFF8BC8A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1EAD-217A-454B-B036-FB20DDBC6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0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2E80-5770-41AF-B120-57D73E5F0925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AD47-0905-4165-B2E8-B4D7F62DE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63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776FB-39BC-4B04-AAF8-9B5DF2C637F3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DE92-78CD-407E-87E9-92F24741E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5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4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283-E2E6-4ABE-A25A-88190909DC62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0ABD-0FD2-46AD-AB6F-A6593AFA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254E-73A4-4BA1-A9C2-8EC95889482A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9D0D-D455-4486-A1DC-2D8044C0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262-6D21-454C-9D08-1C5212334B60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BE28-2D9A-4D2B-9703-A2A6D45D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7C81-0FDC-42D1-AF29-3F6AD361DC63}" type="datetimeFigureOut">
              <a:rPr lang="en-US"/>
              <a:pPr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7B72-B28E-4B50-B035-757CBCCE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8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39DE-0329-4633-928A-6228EC640FC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FF321-B7C3-4FCF-85E6-92F51E64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4EA383-0BCA-416C-A30B-8D276031FEB3}" type="datetimeFigureOut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6202E7-1E5B-46AB-833F-90E91826CACA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E:\BG&#272;T\GVG%20LY\T&#7879;p%20ngu&#7891;n\ChickenDance-Dangcapnhat_u3w5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0109" y="2253574"/>
            <a:ext cx="7959490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Lĩnh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vực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ph¸t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nhËn</a:t>
            </a:r>
            <a:r>
              <a:rPr lang="en-US" sz="54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thøc</a:t>
            </a:r>
            <a:endParaRPr lang="en-US" sz="5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454" y="3445145"/>
            <a:ext cx="86868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khi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1 Lứa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( 5 -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617" y="42435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HOA MỌC LAN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743" y="1007066"/>
            <a:ext cx="1362515" cy="13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5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70503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89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432428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4324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03853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524000" y="115094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 descr="E:\BGĐT\KP Đồ dùng tiểu học\Tệp nguồn\tải xuố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35934"/>
            <a:ext cx="5029200" cy="41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70503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89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432428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4324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03853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524000" y="115094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194" name="Picture 2" descr="E:\BGĐT\KP Đồ dùng tiểu học\Tệp nguồn\CR-C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6094"/>
            <a:ext cx="5181600" cy="38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70503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89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432428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4324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03853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524000" y="115094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8" name="Picture 2" descr="E:\BGĐT\KP Đồ dùng tiểu học\Tệp nguồn\787354979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46" y="2806158"/>
            <a:ext cx="4657725" cy="40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Hình nền GADT\500_F_95148565_bqZFBiqH3trzecxyOoxEVd3zPQloTuN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2" y="1066803"/>
            <a:ext cx="6629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“</a:t>
            </a:r>
          </a:p>
        </p:txBody>
      </p:sp>
      <p:pic>
        <p:nvPicPr>
          <p:cNvPr id="3" name="ChauVanNhoTruongMamNon-TopCa_pv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tiểu học Trung Hà - giờ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725" y="914400"/>
            <a:ext cx="9132277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5722" y="-11723"/>
            <a:ext cx="91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0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KP Đồ dùng tiểu học\Tệp nguồn\4610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4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KP Đồ dùng tiểu học\Tệp nguồn\bang-go-hoc-sinh-hong-ha-14816188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GĐT\KP Đồ dùng tiểu học\Tệp nguồn\Phấn-viết-bảng-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26126"/>
            <a:ext cx="41910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7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ckenDance-Dangcapnhat_u3w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41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2753095" y="5562600"/>
            <a:ext cx="6638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TC: “ Ai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70503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89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432428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4324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03853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524000" y="115094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E:\BGĐT\KP Đồ dùng tiểu học\Tệp nguồn\ta-chiec-cap-sach-cua-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3" y="2895600"/>
            <a:ext cx="48006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70503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89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432428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4324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03853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524000" y="115094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E:\BGĐT\KP Đồ dùng tiểu học\Tệp nguồn\Tay_Pentel_ZEH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44" y="2818970"/>
            <a:ext cx="5243512" cy="40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70503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89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432428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432428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03853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524000" y="115094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E:\BGĐT\KP Đồ dùng tiểu học\Tệp nguồn\SR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00" y="3429003"/>
            <a:ext cx="619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251</Words>
  <Application>Microsoft Office PowerPoint</Application>
  <PresentationFormat>Widescreen</PresentationFormat>
  <Paragraphs>56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.VnTifani Heavy</vt:lpstr>
      <vt:lpstr>Arial</vt:lpstr>
      <vt:lpstr>Calibri</vt:lpstr>
      <vt:lpstr>Times New Roman</vt:lpstr>
      <vt:lpstr>Office Theme</vt:lpstr>
      <vt:lpstr>Camtasia_Template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Trang Nguyen</cp:lastModifiedBy>
  <cp:revision>47</cp:revision>
  <dcterms:created xsi:type="dcterms:W3CDTF">2018-01-02T07:10:39Z</dcterms:created>
  <dcterms:modified xsi:type="dcterms:W3CDTF">2024-06-06T02:45:39Z</dcterms:modified>
</cp:coreProperties>
</file>