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omments/comment1.xml" ContentType="application/vnd.openxmlformats-officedocument.presentationml.comment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5" r:id="rId16"/>
    <p:sldId id="273" r:id="rId17"/>
    <p:sldId id="27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2T15:48:28.85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C8A8-C838-49DC-A541-7E934176DACD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46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gi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15.xml"/><Relationship Id="rId6" Type="http://schemas.openxmlformats.org/officeDocument/2006/relationships/image" Target="../media/image4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22"/>
            <a:ext cx="12192000" cy="6887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221" y="1759113"/>
            <a:ext cx="6423553" cy="12192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VNAvant" pitchFamily="34" charset="0"/>
              </a:rPr>
              <a:t>L</a:t>
            </a:r>
            <a:r>
              <a:rPr lang="en-US" sz="5400" b="1" dirty="0" err="1">
                <a:solidFill>
                  <a:srgbClr val="7030A0"/>
                </a:solidFill>
                <a:latin typeface=".VnAvant" pitchFamily="34" charset="0"/>
              </a:rPr>
              <a:t>µ</a:t>
            </a:r>
            <a:r>
              <a:rPr lang="en-US" sz="5400" b="1" dirty="0" err="1">
                <a:solidFill>
                  <a:srgbClr val="7030A0"/>
                </a:solidFill>
                <a:latin typeface="VNAvant" pitchFamily="34" charset="0"/>
              </a:rPr>
              <a:t>m</a:t>
            </a:r>
            <a:r>
              <a:rPr lang="en-US" sz="5400" b="1" dirty="0">
                <a:solidFill>
                  <a:srgbClr val="7030A0"/>
                </a:solidFill>
                <a:latin typeface="VNAvant" pitchFamily="34" charset="0"/>
              </a:rPr>
              <a:t> </a:t>
            </a:r>
            <a:r>
              <a:rPr lang="en-US" sz="5400" b="1" err="1">
                <a:solidFill>
                  <a:srgbClr val="7030A0"/>
                </a:solidFill>
                <a:latin typeface="VNAvant" pitchFamily="34" charset="0"/>
              </a:rPr>
              <a:t>quen</a:t>
            </a:r>
            <a:r>
              <a:rPr lang="en-US" sz="5400" b="1">
                <a:solidFill>
                  <a:srgbClr val="7030A0"/>
                </a:solidFill>
                <a:latin typeface="VNAvant" pitchFamily="34" charset="0"/>
              </a:rPr>
              <a:t> </a:t>
            </a:r>
            <a:r>
              <a:rPr lang="en-US" sz="5400" b="1">
                <a:solidFill>
                  <a:srgbClr val="7030A0"/>
                </a:solidFill>
                <a:latin typeface=".VnAvant" panose="020B7200000000000000" pitchFamily="34" charset="0"/>
              </a:rPr>
              <a:t>ch÷ c¸i</a:t>
            </a:r>
            <a:endParaRPr lang="en-US" sz="5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0126" y="2978313"/>
            <a:ext cx="567174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>
                <a:solidFill>
                  <a:srgbClr val="C00000"/>
                </a:solidFill>
                <a:latin typeface=".VnAvant" pitchFamily="34" charset="0"/>
              </a:rPr>
              <a:t>a  ¨  ©</a:t>
            </a:r>
            <a:endParaRPr lang="en-US" sz="13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332" y="279970"/>
            <a:ext cx="396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HOA MỘC LAN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69015"/>
            <a:ext cx="1048630" cy="10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5425440"/>
          </a:xfrm>
        </p:spPr>
      </p:pic>
      <p:sp>
        <p:nvSpPr>
          <p:cNvPr id="7" name="TextBox 6"/>
          <p:cNvSpPr txBox="1"/>
          <p:nvPr/>
        </p:nvSpPr>
        <p:spPr>
          <a:xfrm>
            <a:off x="3352800" y="5257800"/>
            <a:ext cx="5048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>
                <a:solidFill>
                  <a:srgbClr val="002060"/>
                </a:solidFill>
                <a:latin typeface=".VnAvant" panose="020B7200000000000000" pitchFamily="34" charset="0"/>
              </a:rPr>
              <a:t>Êm trµ</a:t>
            </a:r>
          </a:p>
        </p:txBody>
      </p:sp>
    </p:spTree>
    <p:extLst>
      <p:ext uri="{BB962C8B-B14F-4D97-AF65-F5344CB8AC3E}">
        <p14:creationId xmlns:p14="http://schemas.microsoft.com/office/powerpoint/2010/main" val="24390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352800" y="1828800"/>
            <a:ext cx="62632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>
                <a:solidFill>
                  <a:srgbClr val="002060"/>
                </a:solidFill>
                <a:latin typeface=".VnAvant" panose="020B7200000000000000" pitchFamily="34" charset="0"/>
              </a:rPr>
              <a:t>Êm trµ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1859280"/>
            <a:ext cx="145424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15000"/>
          </a:p>
        </p:txBody>
      </p:sp>
    </p:spTree>
    <p:extLst>
      <p:ext uri="{BB962C8B-B14F-4D97-AF65-F5344CB8AC3E}">
        <p14:creationId xmlns:p14="http://schemas.microsoft.com/office/powerpoint/2010/main" val="135830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76200" y="1"/>
            <a:ext cx="122682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733800" y="-223177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5000"/>
          </a:p>
        </p:txBody>
      </p:sp>
    </p:spTree>
    <p:extLst>
      <p:ext uri="{BB962C8B-B14F-4D97-AF65-F5344CB8AC3E}">
        <p14:creationId xmlns:p14="http://schemas.microsoft.com/office/powerpoint/2010/main" val="177757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4819236" y="5606980"/>
            <a:ext cx="2055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nét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740" y="1830474"/>
            <a:ext cx="3546312" cy="3736647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836108" y="1913205"/>
            <a:ext cx="812215" cy="35711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dau 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09559"/>
            <a:ext cx="2408331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876800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6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FF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0608" y="593828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¢</a:t>
            </a:r>
          </a:p>
        </p:txBody>
      </p:sp>
      <p:pic>
        <p:nvPicPr>
          <p:cNvPr id="13" name="Picture 38" descr="chu aa moi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07" y="2743200"/>
            <a:ext cx="2675467" cy="26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97127" y="556364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5400" y="5392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68235" y="634148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40000"/>
          </a:p>
        </p:txBody>
      </p:sp>
      <p:sp>
        <p:nvSpPr>
          <p:cNvPr id="10" name="Rectangle 9"/>
          <p:cNvSpPr/>
          <p:nvPr/>
        </p:nvSpPr>
        <p:spPr>
          <a:xfrm>
            <a:off x="4193645" y="661111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en-US" sz="40000"/>
          </a:p>
        </p:txBody>
      </p:sp>
      <p:sp>
        <p:nvSpPr>
          <p:cNvPr id="11" name="Rectangle 10"/>
          <p:cNvSpPr/>
          <p:nvPr/>
        </p:nvSpPr>
        <p:spPr>
          <a:xfrm>
            <a:off x="8036691" y="786548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0000"/>
          </a:p>
        </p:txBody>
      </p:sp>
      <p:sp>
        <p:nvSpPr>
          <p:cNvPr id="12" name="TextBox 11"/>
          <p:cNvSpPr txBox="1"/>
          <p:nvPr/>
        </p:nvSpPr>
        <p:spPr>
          <a:xfrm>
            <a:off x="4912751" y="571751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144168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724400" y="55621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67000"/>
            <a:ext cx="2805626" cy="289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833" y="2667000"/>
            <a:ext cx="2734733" cy="289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966" y="2667000"/>
            <a:ext cx="2734733" cy="2895150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756764" y="2744760"/>
            <a:ext cx="664282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515600" y="2705880"/>
            <a:ext cx="646307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956267" y="2744759"/>
            <a:ext cx="664282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6" descr="dau mu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93" y="1732085"/>
            <a:ext cx="2137360" cy="63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7522" y="1842994"/>
            <a:ext cx="2248678" cy="63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733800" y="748284"/>
            <a:ext cx="41629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0668" y="185628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ickenDance-Dangcapnhat_n86k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22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0211" y="5259441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>
                <a:solidFill>
                  <a:srgbClr val="C00000"/>
                </a:solidFill>
                <a:latin typeface=".VnAvant" panose="020B7200000000000000" pitchFamily="34" charset="0"/>
              </a:rPr>
              <a:t>BÐ ®¸nh r¨ng</a:t>
            </a:r>
          </a:p>
        </p:txBody>
      </p:sp>
    </p:spTree>
    <p:extLst>
      <p:ext uri="{BB962C8B-B14F-4D97-AF65-F5344CB8AC3E}">
        <p14:creationId xmlns:p14="http://schemas.microsoft.com/office/powerpoint/2010/main" val="6064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810211" y="1905000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>
                <a:solidFill>
                  <a:srgbClr val="C00000"/>
                </a:solidFill>
                <a:latin typeface=".VnAvant" panose="020B7200000000000000" pitchFamily="34" charset="0"/>
              </a:rPr>
              <a:t>BÐ ®¸nh r¨ng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89203" y="1966556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6200" y="1966556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FF00"/>
                </a:solidFill>
                <a:latin typeface=".VnAvant" panose="020B7200000000000000" pitchFamily="34" charset="0"/>
              </a:rPr>
              <a:t>¨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12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3886200" y="-609600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 dirty="0">
                <a:solidFill>
                  <a:srgbClr val="7030A0"/>
                </a:solidFill>
                <a:latin typeface=".VnAvant" panose="020B7200000000000000" pitchFamily="34" charset="0"/>
              </a:rPr>
              <a:t>a</a:t>
            </a:r>
            <a:endParaRPr lang="en-US" sz="4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068314" y="5644494"/>
            <a:ext cx="2055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nét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882" y="1295400"/>
            <a:ext cx="3600450" cy="3886200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934200" y="1444953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876800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6" y="1884670"/>
            <a:ext cx="237436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3498" y="241069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14" name="Picture 12" descr="chu a moi tinh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01378"/>
            <a:ext cx="2286000" cy="23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0" y="53779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899" y="5377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292" y="-14885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657600" y="-94538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  <a:endParaRPr lang="en-US" sz="4500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9876" y="-112123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FF00"/>
                </a:solidFill>
                <a:latin typeface=".VnAvant" panose="020B7200000000000000" pitchFamily="34" charset="0"/>
              </a:rPr>
              <a:t>¨</a:t>
            </a:r>
            <a:endParaRPr lang="en-US" sz="45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1567" y="5759618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nét</a:t>
            </a:r>
          </a:p>
        </p:txBody>
      </p:sp>
      <p:grpSp>
        <p:nvGrpSpPr>
          <p:cNvPr id="5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355" y="2109234"/>
            <a:ext cx="3278945" cy="3511007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934200" y="2215444"/>
            <a:ext cx="743536" cy="3298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906" y="885302"/>
            <a:ext cx="2397626" cy="9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876800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6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FF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0608" y="593828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¡</a:t>
            </a:r>
          </a:p>
        </p:txBody>
      </p:sp>
      <p:pic>
        <p:nvPicPr>
          <p:cNvPr id="12" name="Picture 12" descr="chu aw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32" y="2590800"/>
            <a:ext cx="2528622" cy="25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51932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9030" y="5377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112</Words>
  <Application>Microsoft Office PowerPoint</Application>
  <PresentationFormat>Widescreen</PresentationFormat>
  <Paragraphs>44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Trang Nguyen</cp:lastModifiedBy>
  <cp:revision>25</cp:revision>
  <dcterms:created xsi:type="dcterms:W3CDTF">2017-09-08T00:30:58Z</dcterms:created>
  <dcterms:modified xsi:type="dcterms:W3CDTF">2024-06-06T02:53:19Z</dcterms:modified>
</cp:coreProperties>
</file>