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0" r:id="rId5"/>
    <p:sldId id="263" r:id="rId6"/>
    <p:sldId id="264" r:id="rId7"/>
    <p:sldId id="265" r:id="rId8"/>
    <p:sldId id="266" r:id="rId9"/>
    <p:sldId id="269" r:id="rId10"/>
    <p:sldId id="268" r:id="rId11"/>
    <p:sldId id="271" r:id="rId12"/>
    <p:sldId id="272" r:id="rId13"/>
    <p:sldId id="274" r:id="rId14"/>
    <p:sldId id="275" r:id="rId15"/>
    <p:sldId id="278" r:id="rId16"/>
    <p:sldId id="277" r:id="rId17"/>
    <p:sldId id="279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F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8AE7-1C23-43F7-84D0-5D9BE6693F6E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amka1201nw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4" y="21431"/>
            <a:ext cx="9129712" cy="6815138"/>
          </a:xfrm>
          <a:prstGeom prst="rect">
            <a:avLst/>
          </a:prstGeom>
          <a:noFill/>
        </p:spPr>
      </p:pic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3352800" y="2209800"/>
            <a:ext cx="48768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990600" y="1938498"/>
            <a:ext cx="7467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75"/>
              </a:avLst>
            </a:prstTxWarp>
          </a:bodyPr>
          <a:lstStyle/>
          <a:p>
            <a:pPr algn="ctr"/>
            <a:r>
              <a:rPr lang="vi-VN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/>
                <a:cs typeface="Times New Roman"/>
              </a:rPr>
              <a:t>NDTT: 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/>
                <a:cs typeface="Times New Roman"/>
              </a:rPr>
              <a:t>ÔN </a:t>
            </a:r>
            <a:r>
              <a:rPr lang="vi-VN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/>
                <a:cs typeface="Times New Roman"/>
              </a:rPr>
              <a:t>đếm theo khả năng</a:t>
            </a:r>
            <a:endParaRPr lang="en-US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latin typeface="Times New Roman"/>
              <a:cs typeface="Times New Roman"/>
            </a:endParaRPr>
          </a:p>
        </p:txBody>
      </p:sp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162800" cy="1266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C12A89-A9B5-471D-A997-C300430B3596}"/>
              </a:ext>
            </a:extLst>
          </p:cNvPr>
          <p:cNvSpPr txBox="1"/>
          <p:nvPr/>
        </p:nvSpPr>
        <p:spPr>
          <a:xfrm>
            <a:off x="457200" y="105569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PHÒNG GIÁO DỤC VÀ ĐÀO TẠO QUẬN LONG BIÊN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TRƯỜNG MẦM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 MỘC LAN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FE485C-3F48-4243-BE9D-A2A32810A258}"/>
              </a:ext>
            </a:extLst>
          </p:cNvPr>
          <p:cNvSpPr txBox="1"/>
          <p:nvPr/>
        </p:nvSpPr>
        <p:spPr>
          <a:xfrm>
            <a:off x="1333500" y="4045773"/>
            <a:ext cx="678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Lứa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tuổi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5-6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tuổi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2023-2024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13716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27432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27432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13716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41148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" action="ppaction://noaction" highlightClick="1"/>
          </p:cNvPr>
          <p:cNvSpPr/>
          <p:nvPr/>
        </p:nvSpPr>
        <p:spPr>
          <a:xfrm>
            <a:off x="41148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" dirty="0"/>
          </a:p>
        </p:txBody>
      </p:sp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6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7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13716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2819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41148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2819400" y="27432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27432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4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4343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8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192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624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19200" y="3733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624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81200" y="2590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29000" y="2514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670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5908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4914900"/>
            <a:ext cx="18669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14400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4914900"/>
            <a:ext cx="1866900" cy="186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199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14400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FC20-F269-4B37-9C0B-89C710BA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04BE42B-F2C0-489E-AFE2-09030D606F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964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2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Cho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cả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lớp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“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Cháu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vẽ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ông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mặt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trời</a:t>
            </a:r>
            <a:r>
              <a:rPr lang="en-US" sz="8000" dirty="0">
                <a:solidFill>
                  <a:srgbClr val="0000FF"/>
                </a:solidFill>
                <a:latin typeface="VNI-Auchon" pitchFamily="2" charset="0"/>
                <a:cs typeface="Arial" charset="0"/>
              </a:rPr>
              <a:t>” 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luyện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đếm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trong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phạm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vi 5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\Desktop\14730avatar-hinh-ve-ong-mat-tr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3810000" cy="3810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562600" y="2133600"/>
            <a:ext cx="2971800" cy="388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362200"/>
            <a:ext cx="3390900" cy="2260600"/>
          </a:xfrm>
          <a:prstGeom prst="rect">
            <a:avLst/>
          </a:prstGeom>
          <a:noFill/>
        </p:spPr>
      </p:pic>
      <p:pic>
        <p:nvPicPr>
          <p:cNvPr id="2051" name="Picture 3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3390900" cy="226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467600" y="2362200"/>
            <a:ext cx="25908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2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133600"/>
            <a:ext cx="2552700" cy="1790700"/>
          </a:xfrm>
          <a:prstGeom prst="rect">
            <a:avLst/>
          </a:prstGeom>
          <a:noFill/>
        </p:spPr>
      </p:pic>
      <p:pic>
        <p:nvPicPr>
          <p:cNvPr id="3075" name="Picture 3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2552700" cy="17907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71800" y="3924300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3</a:t>
            </a:r>
            <a:endParaRPr lang="en-US" sz="800" dirty="0"/>
          </a:p>
        </p:txBody>
      </p:sp>
      <p:pic>
        <p:nvPicPr>
          <p:cNvPr id="7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133600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590675"/>
            <a:ext cx="2143125" cy="2143125"/>
          </a:xfrm>
          <a:prstGeom prst="rect">
            <a:avLst/>
          </a:prstGeom>
          <a:noFill/>
        </p:spPr>
      </p:pic>
      <p:pic>
        <p:nvPicPr>
          <p:cNvPr id="4100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90675"/>
            <a:ext cx="2143125" cy="21431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05200" y="3889248"/>
            <a:ext cx="1143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4</a:t>
            </a:r>
            <a:endParaRPr lang="en-US" sz="500" dirty="0"/>
          </a:p>
        </p:txBody>
      </p:sp>
      <p:pic>
        <p:nvPicPr>
          <p:cNvPr id="8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7675" y="1743075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17430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2143125" cy="2143125"/>
          </a:xfrm>
          <a:prstGeom prst="rect">
            <a:avLst/>
          </a:prstGeom>
          <a:noFill/>
        </p:spPr>
      </p:pic>
      <p:pic>
        <p:nvPicPr>
          <p:cNvPr id="5124" name="Picture 4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2143125" cy="2143125"/>
          </a:xfrm>
          <a:prstGeom prst="rect">
            <a:avLst/>
          </a:prstGeom>
          <a:noFill/>
        </p:spPr>
      </p:pic>
      <p:pic>
        <p:nvPicPr>
          <p:cNvPr id="5125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76675"/>
            <a:ext cx="2143125" cy="21431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95600" y="4221525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5</a:t>
            </a:r>
            <a:endParaRPr lang="en-US" sz="500" dirty="0"/>
          </a:p>
        </p:txBody>
      </p:sp>
      <p:pic>
        <p:nvPicPr>
          <p:cNvPr id="9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8475" y="1447800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netease-10-1024x768-org866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62000" y="2205038"/>
            <a:ext cx="7924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err="1">
                <a:solidFill>
                  <a:srgbClr val="6600CC"/>
                </a:solidFill>
              </a:rPr>
              <a:t>Dạy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trẻ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đếm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trên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đối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tượng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trong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phạm</a:t>
            </a:r>
            <a:r>
              <a:rPr lang="en-US" sz="3600" b="1" dirty="0">
                <a:solidFill>
                  <a:srgbClr val="6600CC"/>
                </a:solidFill>
              </a:rPr>
              <a:t> vi 10 </a:t>
            </a:r>
            <a:r>
              <a:rPr lang="en-US" sz="3600" b="1" dirty="0" err="1">
                <a:solidFill>
                  <a:srgbClr val="6600CC"/>
                </a:solidFill>
              </a:rPr>
              <a:t>và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đếm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theo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khả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năng</a:t>
            </a:r>
            <a:endParaRPr lang="en-US" sz="3600" b="1" dirty="0">
              <a:solidFill>
                <a:srgbClr val="6600CC"/>
              </a:solidFill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9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71&quot;/&gt;&lt;/object&gt;&lt;object type=&quot;3&quot; unique_id=&quot;10014&quot;&gt;&lt;property id=&quot;20148&quot; value=&quot;5&quot;/&gt;&lt;property id=&quot;20300&quot; value=&quot;Slide 12&quot;/&gt;&lt;property id=&quot;20307&quot; value=&quot;272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9&quot;&gt;&lt;property id=&quot;20148&quot; value=&quot;5&quot;/&gt;&lt;property id=&quot;20300&quot; value=&quot;Slide 16&quot;/&gt;&lt;property id=&quot;20307&quot; value=&quot;277&quot;/&gt;&lt;/object&gt;&lt;object type=&quot;3&quot; unique_id=&quot;10077&quot;&gt;&lt;property id=&quot;20148&quot; value=&quot;5&quot;/&gt;&lt;property id=&quot;20300&quot; value=&quot;Slide 15&quot;/&gt;&lt;property id=&quot;20307&quot; value=&quot;278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83</Words>
  <Application>Microsoft Office PowerPoint</Application>
  <PresentationFormat>On-screen Show (4:3)</PresentationFormat>
  <Paragraphs>27</Paragraphs>
  <Slides>17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VNI-Auchon</vt:lpstr>
      <vt:lpstr>VNtimes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Techsi.vn</cp:lastModifiedBy>
  <cp:revision>14</cp:revision>
  <dcterms:created xsi:type="dcterms:W3CDTF">2016-03-30T01:58:31Z</dcterms:created>
  <dcterms:modified xsi:type="dcterms:W3CDTF">2024-07-22T03:25:51Z</dcterms:modified>
</cp:coreProperties>
</file>