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0" r:id="rId5"/>
    <p:sldId id="263" r:id="rId6"/>
    <p:sldId id="264" r:id="rId7"/>
    <p:sldId id="265" r:id="rId8"/>
    <p:sldId id="266" r:id="rId9"/>
    <p:sldId id="269" r:id="rId10"/>
    <p:sldId id="268" r:id="rId11"/>
    <p:sldId id="271" r:id="rId12"/>
    <p:sldId id="272" r:id="rId13"/>
    <p:sldId id="274" r:id="rId14"/>
    <p:sldId id="275" r:id="rId15"/>
    <p:sldId id="278" r:id="rId16"/>
    <p:sldId id="277" r:id="rId17"/>
    <p:sldId id="279" r:id="rId18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F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B8AE7-1C23-43F7-84D0-5D9BE6693F6E}" type="datetimeFigureOut">
              <a:rPr lang="en-US" smtClean="0"/>
              <a:pPr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G:\giam%20an%20thi%20UDCNTT%202010-%202011\lam%20chu%20bo%20doi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G:\giam%20an%20thi%20UDCNTT%202010-%202011\lam%20chu%20bo%20doi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amka1201nw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4" y="21431"/>
            <a:ext cx="9129712" cy="6815138"/>
          </a:xfrm>
          <a:prstGeom prst="rect">
            <a:avLst/>
          </a:prstGeom>
          <a:noFill/>
        </p:spPr>
      </p:pic>
      <p:sp>
        <p:nvSpPr>
          <p:cNvPr id="3081" name="WordArt 9"/>
          <p:cNvSpPr>
            <a:spLocks noChangeArrowheads="1" noChangeShapeType="1" noTextEdit="1"/>
          </p:cNvSpPr>
          <p:nvPr/>
        </p:nvSpPr>
        <p:spPr bwMode="auto">
          <a:xfrm>
            <a:off x="3352800" y="2209800"/>
            <a:ext cx="4876800" cy="828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84" name="WordArt 12"/>
          <p:cNvSpPr>
            <a:spLocks noChangeArrowheads="1" noChangeShapeType="1" noTextEdit="1"/>
          </p:cNvSpPr>
          <p:nvPr/>
        </p:nvSpPr>
        <p:spPr bwMode="auto">
          <a:xfrm>
            <a:off x="990600" y="1938498"/>
            <a:ext cx="74676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75"/>
              </a:avLst>
            </a:prstTxWarp>
          </a:bodyPr>
          <a:lstStyle/>
          <a:p>
            <a:pPr algn="ctr"/>
            <a:r>
              <a:rPr lang="vi-VN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Times New Roman"/>
                <a:cs typeface="Times New Roman"/>
              </a:rPr>
              <a:t>NDTT: </a:t>
            </a:r>
            <a:r>
              <a:rPr lang="en-US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Times New Roman"/>
                <a:cs typeface="Times New Roman"/>
              </a:rPr>
              <a:t>ÔN </a:t>
            </a:r>
            <a:r>
              <a:rPr lang="vi-VN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Times New Roman"/>
                <a:cs typeface="Times New Roman"/>
              </a:rPr>
              <a:t>đếm theo khả năng</a:t>
            </a:r>
            <a:endParaRPr lang="en-US" sz="3600" b="1" i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latin typeface="Times New Roman"/>
              <a:cs typeface="Times New Roman"/>
            </a:endParaRPr>
          </a:p>
        </p:txBody>
      </p:sp>
      <p:sp>
        <p:nvSpPr>
          <p:cNvPr id="3088" name="WordArt 16"/>
          <p:cNvSpPr>
            <a:spLocks noChangeArrowheads="1" noChangeShapeType="1" noTextEdit="1"/>
          </p:cNvSpPr>
          <p:nvPr/>
        </p:nvSpPr>
        <p:spPr bwMode="auto">
          <a:xfrm>
            <a:off x="838200" y="3810000"/>
            <a:ext cx="7162800" cy="1266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</a:t>
            </a:r>
            <a:endParaRPr lang="en-US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C12A89-A9B5-471D-A997-C300430B3596}"/>
              </a:ext>
            </a:extLst>
          </p:cNvPr>
          <p:cNvSpPr txBox="1"/>
          <p:nvPr/>
        </p:nvSpPr>
        <p:spPr>
          <a:xfrm>
            <a:off x="457200" y="105569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PHÒNG GIÁO DỤC VÀ ĐÀO TẠO QUẬN LONG BIÊN</a:t>
            </a: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TRƯỜNG MẦM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 MỘC LAN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FE485C-3F48-4243-BE9D-A2A32810A258}"/>
              </a:ext>
            </a:extLst>
          </p:cNvPr>
          <p:cNvSpPr txBox="1"/>
          <p:nvPr/>
        </p:nvSpPr>
        <p:spPr>
          <a:xfrm>
            <a:off x="1333500" y="4045773"/>
            <a:ext cx="6781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Lứa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tuổi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5-6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tuổi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2023-2024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Action Button: Custom 12">
            <a:hlinkClick r:id="" action="ppaction://noaction" highlightClick="1"/>
          </p:cNvPr>
          <p:cNvSpPr/>
          <p:nvPr/>
        </p:nvSpPr>
        <p:spPr>
          <a:xfrm>
            <a:off x="1371600" y="19812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ction Button: Custom 13">
            <a:hlinkClick r:id="" action="ppaction://noaction" highlightClick="1"/>
          </p:cNvPr>
          <p:cNvSpPr/>
          <p:nvPr/>
        </p:nvSpPr>
        <p:spPr>
          <a:xfrm>
            <a:off x="2743200" y="19812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tion Button: Custom 14">
            <a:hlinkClick r:id="" action="ppaction://noaction" highlightClick="1"/>
          </p:cNvPr>
          <p:cNvSpPr/>
          <p:nvPr/>
        </p:nvSpPr>
        <p:spPr>
          <a:xfrm>
            <a:off x="2743200" y="33528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ction Button: Custom 15">
            <a:hlinkClick r:id="" action="ppaction://noaction" highlightClick="1"/>
          </p:cNvPr>
          <p:cNvSpPr/>
          <p:nvPr/>
        </p:nvSpPr>
        <p:spPr>
          <a:xfrm>
            <a:off x="1371600" y="33528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ction Button: Custom 16">
            <a:hlinkClick r:id="" action="ppaction://noaction" highlightClick="1"/>
          </p:cNvPr>
          <p:cNvSpPr/>
          <p:nvPr/>
        </p:nvSpPr>
        <p:spPr>
          <a:xfrm>
            <a:off x="4114800" y="19812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ction Button: Custom 17">
            <a:hlinkClick r:id="" action="ppaction://noaction" highlightClick="1"/>
          </p:cNvPr>
          <p:cNvSpPr/>
          <p:nvPr/>
        </p:nvSpPr>
        <p:spPr>
          <a:xfrm>
            <a:off x="4114800" y="33528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0" dirty="0"/>
          </a:p>
        </p:txBody>
      </p:sp>
      <p:sp>
        <p:nvSpPr>
          <p:cNvPr id="19" name="Rectangle 18"/>
          <p:cNvSpPr/>
          <p:nvPr/>
        </p:nvSpPr>
        <p:spPr>
          <a:xfrm>
            <a:off x="5791200" y="1828800"/>
            <a:ext cx="9906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6</a:t>
            </a:r>
            <a:endParaRPr lang="en-US" sz="4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1066800" y="1143000"/>
            <a:ext cx="670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-876300" y="3086100"/>
            <a:ext cx="3886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43000" y="4953000"/>
            <a:ext cx="6705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>
            <a:off x="5867400" y="3048000"/>
            <a:ext cx="388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5791200" y="1828800"/>
            <a:ext cx="9906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7</a:t>
            </a:r>
            <a:endParaRPr lang="en-US" sz="4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1066800" y="1143000"/>
            <a:ext cx="670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-876300" y="3086100"/>
            <a:ext cx="3886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43000" y="4953000"/>
            <a:ext cx="6705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>
            <a:off x="5867400" y="3048000"/>
            <a:ext cx="388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lowchart: Process 19"/>
          <p:cNvSpPr/>
          <p:nvPr/>
        </p:nvSpPr>
        <p:spPr>
          <a:xfrm>
            <a:off x="1371600" y="1676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Process 21"/>
          <p:cNvSpPr/>
          <p:nvPr/>
        </p:nvSpPr>
        <p:spPr>
          <a:xfrm>
            <a:off x="2819400" y="1676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Process 22"/>
          <p:cNvSpPr/>
          <p:nvPr/>
        </p:nvSpPr>
        <p:spPr>
          <a:xfrm>
            <a:off x="4114800" y="3962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Process 24"/>
          <p:cNvSpPr/>
          <p:nvPr/>
        </p:nvSpPr>
        <p:spPr>
          <a:xfrm>
            <a:off x="2819400" y="27432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Process 25"/>
          <p:cNvSpPr/>
          <p:nvPr/>
        </p:nvSpPr>
        <p:spPr>
          <a:xfrm>
            <a:off x="2743200" y="3962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Process 27"/>
          <p:cNvSpPr/>
          <p:nvPr/>
        </p:nvSpPr>
        <p:spPr>
          <a:xfrm>
            <a:off x="1295400" y="3962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Process 29"/>
          <p:cNvSpPr/>
          <p:nvPr/>
        </p:nvSpPr>
        <p:spPr>
          <a:xfrm>
            <a:off x="4343400" y="1676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5791200" y="1828800"/>
            <a:ext cx="9906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8</a:t>
            </a:r>
            <a:endParaRPr lang="en-US" sz="4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1066800" y="1143000"/>
            <a:ext cx="670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-876300" y="3086100"/>
            <a:ext cx="3886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43000" y="4953000"/>
            <a:ext cx="6705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>
            <a:off x="5867400" y="3048000"/>
            <a:ext cx="388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219200" y="14478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962400" y="14478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219200" y="37338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962400" y="36576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981200" y="25908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429000" y="25146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667000" y="36576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590800" y="14478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1066800"/>
            <a:ext cx="1809750" cy="1809750"/>
          </a:xfrm>
          <a:prstGeom prst="rect">
            <a:avLst/>
          </a:prstGeom>
          <a:noFill/>
        </p:spPr>
      </p:pic>
      <p:pic>
        <p:nvPicPr>
          <p:cNvPr id="6147" name="Picture 3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3600" y="1123950"/>
            <a:ext cx="1828800" cy="1828800"/>
          </a:xfrm>
          <a:prstGeom prst="rect">
            <a:avLst/>
          </a:prstGeom>
          <a:noFill/>
        </p:spPr>
      </p:pic>
      <p:pic>
        <p:nvPicPr>
          <p:cNvPr id="6148" name="Picture 4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50" y="3295650"/>
            <a:ext cx="1733550" cy="1733550"/>
          </a:xfrm>
          <a:prstGeom prst="rect">
            <a:avLst/>
          </a:prstGeom>
          <a:noFill/>
        </p:spPr>
      </p:pic>
      <p:pic>
        <p:nvPicPr>
          <p:cNvPr id="6149" name="Picture 5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3124200"/>
            <a:ext cx="1828800" cy="1828800"/>
          </a:xfrm>
          <a:prstGeom prst="rect">
            <a:avLst/>
          </a:prstGeom>
          <a:noFill/>
        </p:spPr>
      </p:pic>
      <p:pic>
        <p:nvPicPr>
          <p:cNvPr id="6150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028700"/>
            <a:ext cx="1866900" cy="1866900"/>
          </a:xfrm>
          <a:prstGeom prst="rect">
            <a:avLst/>
          </a:prstGeom>
          <a:noFill/>
        </p:spPr>
      </p:pic>
      <p:pic>
        <p:nvPicPr>
          <p:cNvPr id="18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95500" y="1181100"/>
            <a:ext cx="1866900" cy="1866900"/>
          </a:xfrm>
          <a:prstGeom prst="rect">
            <a:avLst/>
          </a:prstGeom>
          <a:noFill/>
        </p:spPr>
      </p:pic>
      <p:pic>
        <p:nvPicPr>
          <p:cNvPr id="19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43100" y="3162300"/>
            <a:ext cx="1866900" cy="1866900"/>
          </a:xfrm>
          <a:prstGeom prst="rect">
            <a:avLst/>
          </a:prstGeom>
          <a:noFill/>
        </p:spPr>
      </p:pic>
      <p:pic>
        <p:nvPicPr>
          <p:cNvPr id="20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53100" y="3086100"/>
            <a:ext cx="1866900" cy="1866900"/>
          </a:xfrm>
          <a:prstGeom prst="rect">
            <a:avLst/>
          </a:prstGeom>
          <a:noFill/>
        </p:spPr>
      </p:pic>
      <p:pic>
        <p:nvPicPr>
          <p:cNvPr id="21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86100" y="4914900"/>
            <a:ext cx="1866900" cy="1866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914400"/>
            <a:ext cx="1743075" cy="1133475"/>
          </a:xfrm>
          <a:prstGeom prst="rect">
            <a:avLst/>
          </a:prstGeom>
          <a:noFill/>
        </p:spPr>
      </p:pic>
      <p:pic>
        <p:nvPicPr>
          <p:cNvPr id="7171" name="Picture 3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3505200"/>
            <a:ext cx="1743075" cy="1133475"/>
          </a:xfrm>
          <a:prstGeom prst="rect">
            <a:avLst/>
          </a:prstGeom>
          <a:noFill/>
        </p:spPr>
      </p:pic>
      <p:pic>
        <p:nvPicPr>
          <p:cNvPr id="7172" name="Picture 4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4800600"/>
            <a:ext cx="1743075" cy="1133475"/>
          </a:xfrm>
          <a:prstGeom prst="rect">
            <a:avLst/>
          </a:prstGeom>
          <a:noFill/>
        </p:spPr>
      </p:pic>
      <p:pic>
        <p:nvPicPr>
          <p:cNvPr id="7173" name="Picture 5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3429000"/>
            <a:ext cx="1743075" cy="1133475"/>
          </a:xfrm>
          <a:prstGeom prst="rect">
            <a:avLst/>
          </a:prstGeom>
          <a:noFill/>
        </p:spPr>
      </p:pic>
      <p:pic>
        <p:nvPicPr>
          <p:cNvPr id="7174" name="Picture 6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2209800"/>
            <a:ext cx="1743075" cy="1133475"/>
          </a:xfrm>
          <a:prstGeom prst="rect">
            <a:avLst/>
          </a:prstGeom>
          <a:noFill/>
        </p:spPr>
      </p:pic>
      <p:pic>
        <p:nvPicPr>
          <p:cNvPr id="7175" name="Picture 7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2209800"/>
            <a:ext cx="1743075" cy="1133475"/>
          </a:xfrm>
          <a:prstGeom prst="rect">
            <a:avLst/>
          </a:prstGeom>
          <a:noFill/>
        </p:spPr>
      </p:pic>
      <p:pic>
        <p:nvPicPr>
          <p:cNvPr id="7176" name="Picture 8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3505200"/>
            <a:ext cx="1743075" cy="1133475"/>
          </a:xfrm>
          <a:prstGeom prst="rect">
            <a:avLst/>
          </a:prstGeom>
          <a:noFill/>
        </p:spPr>
      </p:pic>
      <p:pic>
        <p:nvPicPr>
          <p:cNvPr id="7177" name="Picture 9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2209800"/>
            <a:ext cx="1743075" cy="1133475"/>
          </a:xfrm>
          <a:prstGeom prst="rect">
            <a:avLst/>
          </a:prstGeom>
          <a:noFill/>
        </p:spPr>
      </p:pic>
      <p:pic>
        <p:nvPicPr>
          <p:cNvPr id="7178" name="Picture 10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914400"/>
            <a:ext cx="1743075" cy="1133475"/>
          </a:xfrm>
          <a:prstGeom prst="rect">
            <a:avLst/>
          </a:prstGeom>
          <a:noFill/>
        </p:spPr>
      </p:pic>
      <p:pic>
        <p:nvPicPr>
          <p:cNvPr id="7179" name="Picture 11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914400"/>
            <a:ext cx="1743075" cy="1133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1066800"/>
            <a:ext cx="1809750" cy="1809750"/>
          </a:xfrm>
          <a:prstGeom prst="rect">
            <a:avLst/>
          </a:prstGeom>
          <a:noFill/>
        </p:spPr>
      </p:pic>
      <p:pic>
        <p:nvPicPr>
          <p:cNvPr id="6147" name="Picture 3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3600" y="1123950"/>
            <a:ext cx="1828800" cy="1828800"/>
          </a:xfrm>
          <a:prstGeom prst="rect">
            <a:avLst/>
          </a:prstGeom>
          <a:noFill/>
        </p:spPr>
      </p:pic>
      <p:pic>
        <p:nvPicPr>
          <p:cNvPr id="6148" name="Picture 4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50" y="3295650"/>
            <a:ext cx="1733550" cy="1733550"/>
          </a:xfrm>
          <a:prstGeom prst="rect">
            <a:avLst/>
          </a:prstGeom>
          <a:noFill/>
        </p:spPr>
      </p:pic>
      <p:pic>
        <p:nvPicPr>
          <p:cNvPr id="6149" name="Picture 5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3124200"/>
            <a:ext cx="1828800" cy="1828800"/>
          </a:xfrm>
          <a:prstGeom prst="rect">
            <a:avLst/>
          </a:prstGeom>
          <a:noFill/>
        </p:spPr>
      </p:pic>
      <p:pic>
        <p:nvPicPr>
          <p:cNvPr id="6150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028700"/>
            <a:ext cx="1866900" cy="1866900"/>
          </a:xfrm>
          <a:prstGeom prst="rect">
            <a:avLst/>
          </a:prstGeom>
          <a:noFill/>
        </p:spPr>
      </p:pic>
      <p:pic>
        <p:nvPicPr>
          <p:cNvPr id="18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95500" y="1181100"/>
            <a:ext cx="1866900" cy="1866900"/>
          </a:xfrm>
          <a:prstGeom prst="rect">
            <a:avLst/>
          </a:prstGeom>
          <a:noFill/>
        </p:spPr>
      </p:pic>
      <p:pic>
        <p:nvPicPr>
          <p:cNvPr id="19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43100" y="3162300"/>
            <a:ext cx="1866900" cy="1866900"/>
          </a:xfrm>
          <a:prstGeom prst="rect">
            <a:avLst/>
          </a:prstGeom>
          <a:noFill/>
        </p:spPr>
      </p:pic>
      <p:pic>
        <p:nvPicPr>
          <p:cNvPr id="20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53100" y="3086100"/>
            <a:ext cx="1866900" cy="1866900"/>
          </a:xfrm>
          <a:prstGeom prst="rect">
            <a:avLst/>
          </a:prstGeom>
          <a:noFill/>
        </p:spPr>
      </p:pic>
      <p:pic>
        <p:nvPicPr>
          <p:cNvPr id="21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86100" y="4914900"/>
            <a:ext cx="1866900" cy="1866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6199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914400"/>
            <a:ext cx="1743075" cy="1133475"/>
          </a:xfrm>
          <a:prstGeom prst="rect">
            <a:avLst/>
          </a:prstGeom>
          <a:noFill/>
        </p:spPr>
      </p:pic>
      <p:pic>
        <p:nvPicPr>
          <p:cNvPr id="7171" name="Picture 3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3505200"/>
            <a:ext cx="1743075" cy="1133475"/>
          </a:xfrm>
          <a:prstGeom prst="rect">
            <a:avLst/>
          </a:prstGeom>
          <a:noFill/>
        </p:spPr>
      </p:pic>
      <p:pic>
        <p:nvPicPr>
          <p:cNvPr id="7172" name="Picture 4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4800600"/>
            <a:ext cx="1743075" cy="1133475"/>
          </a:xfrm>
          <a:prstGeom prst="rect">
            <a:avLst/>
          </a:prstGeom>
          <a:noFill/>
        </p:spPr>
      </p:pic>
      <p:pic>
        <p:nvPicPr>
          <p:cNvPr id="7173" name="Picture 5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3429000"/>
            <a:ext cx="1743075" cy="1133475"/>
          </a:xfrm>
          <a:prstGeom prst="rect">
            <a:avLst/>
          </a:prstGeom>
          <a:noFill/>
        </p:spPr>
      </p:pic>
      <p:pic>
        <p:nvPicPr>
          <p:cNvPr id="7174" name="Picture 6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2209800"/>
            <a:ext cx="1743075" cy="1133475"/>
          </a:xfrm>
          <a:prstGeom prst="rect">
            <a:avLst/>
          </a:prstGeom>
          <a:noFill/>
        </p:spPr>
      </p:pic>
      <p:pic>
        <p:nvPicPr>
          <p:cNvPr id="7175" name="Picture 7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2209800"/>
            <a:ext cx="1743075" cy="1133475"/>
          </a:xfrm>
          <a:prstGeom prst="rect">
            <a:avLst/>
          </a:prstGeom>
          <a:noFill/>
        </p:spPr>
      </p:pic>
      <p:pic>
        <p:nvPicPr>
          <p:cNvPr id="7176" name="Picture 8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3505200"/>
            <a:ext cx="1743075" cy="1133475"/>
          </a:xfrm>
          <a:prstGeom prst="rect">
            <a:avLst/>
          </a:prstGeom>
          <a:noFill/>
        </p:spPr>
      </p:pic>
      <p:pic>
        <p:nvPicPr>
          <p:cNvPr id="7177" name="Picture 9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2209800"/>
            <a:ext cx="1743075" cy="1133475"/>
          </a:xfrm>
          <a:prstGeom prst="rect">
            <a:avLst/>
          </a:prstGeom>
          <a:noFill/>
        </p:spPr>
      </p:pic>
      <p:pic>
        <p:nvPicPr>
          <p:cNvPr id="7178" name="Picture 10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914400"/>
            <a:ext cx="1743075" cy="1133475"/>
          </a:xfrm>
          <a:prstGeom prst="rect">
            <a:avLst/>
          </a:prstGeom>
          <a:noFill/>
        </p:spPr>
      </p:pic>
      <p:pic>
        <p:nvPicPr>
          <p:cNvPr id="7179" name="Picture 11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914400"/>
            <a:ext cx="1743075" cy="1133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FC20-F269-4B37-9C0B-89C710BA0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04BE42B-F2C0-489E-AFE2-09030D606F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2964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925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d788101b5e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53250"/>
          </a:xfrm>
          <a:prstGeom prst="rect">
            <a:avLst/>
          </a:prstGeom>
          <a:noFill/>
        </p:spPr>
      </p:pic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533400" y="1066800"/>
            <a:ext cx="7924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Cho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cả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lớp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hát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bài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hát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“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Cháu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vẽ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ông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mặt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trời</a:t>
            </a:r>
            <a:r>
              <a:rPr lang="en-US" sz="8000" dirty="0">
                <a:solidFill>
                  <a:srgbClr val="0000FF"/>
                </a:solidFill>
                <a:latin typeface="VNI-Auchon" pitchFamily="2" charset="0"/>
                <a:cs typeface="Arial" charset="0"/>
              </a:rPr>
              <a:t>” </a:t>
            </a:r>
            <a:endParaRPr lang="en-US" sz="3200" dirty="0">
              <a:latin typeface="VNI-Auchon" pitchFamily="2" charset="0"/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3200" dirty="0">
              <a:latin typeface="VNI-Auchon" pitchFamily="2" charset="0"/>
              <a:cs typeface="Arial" charset="0"/>
            </a:endParaRPr>
          </a:p>
        </p:txBody>
      </p:sp>
      <p:pic>
        <p:nvPicPr>
          <p:cNvPr id="30724" name="Picture 4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0" y="5486400"/>
            <a:ext cx="1447800" cy="750888"/>
          </a:xfrm>
          <a:prstGeom prst="rect">
            <a:avLst/>
          </a:prstGeom>
          <a:noFill/>
        </p:spPr>
      </p:pic>
      <p:pic>
        <p:nvPicPr>
          <p:cNvPr id="30725" name="Picture 5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609600"/>
            <a:ext cx="1295400" cy="671513"/>
          </a:xfrm>
          <a:prstGeom prst="rect">
            <a:avLst/>
          </a:prstGeom>
          <a:noFill/>
        </p:spPr>
      </p:pic>
      <p:pic>
        <p:nvPicPr>
          <p:cNvPr id="30726" name="Picture 6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609600"/>
            <a:ext cx="1295400" cy="671513"/>
          </a:xfrm>
          <a:prstGeom prst="rect">
            <a:avLst/>
          </a:prstGeom>
          <a:noFill/>
        </p:spPr>
      </p:pic>
      <p:pic>
        <p:nvPicPr>
          <p:cNvPr id="30727" name="lam chu bo doi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3733800" y="61722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4722" fill="hold"/>
                                        <p:tgtEl>
                                          <p:spTgt spid="307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27"/>
                </p:tgtEl>
              </p:cMediaNode>
            </p:audio>
          </p:childTnLst>
        </p:cTn>
      </p:par>
    </p:tnLst>
    <p:bldLst>
      <p:bldP spid="91141" grpId="0" build="allAtOnce"/>
      <p:bldP spid="91141" grpI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d788101b5e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53250"/>
          </a:xfrm>
          <a:prstGeom prst="rect">
            <a:avLst/>
          </a:prstGeom>
          <a:noFill/>
        </p:spPr>
      </p:pic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533400" y="1066800"/>
            <a:ext cx="79248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Ôn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luyện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đếm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trong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phạm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vi 5</a:t>
            </a:r>
            <a:endParaRPr lang="en-US" sz="3200" dirty="0">
              <a:latin typeface="VNI-Auchon" pitchFamily="2" charset="0"/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3200" dirty="0">
              <a:latin typeface="VNI-Auchon" pitchFamily="2" charset="0"/>
              <a:cs typeface="Arial" charset="0"/>
            </a:endParaRPr>
          </a:p>
        </p:txBody>
      </p:sp>
      <p:pic>
        <p:nvPicPr>
          <p:cNvPr id="30724" name="Picture 4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0" y="5486400"/>
            <a:ext cx="1447800" cy="750888"/>
          </a:xfrm>
          <a:prstGeom prst="rect">
            <a:avLst/>
          </a:prstGeom>
          <a:noFill/>
        </p:spPr>
      </p:pic>
      <p:pic>
        <p:nvPicPr>
          <p:cNvPr id="30725" name="Picture 5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609600"/>
            <a:ext cx="1295400" cy="671513"/>
          </a:xfrm>
          <a:prstGeom prst="rect">
            <a:avLst/>
          </a:prstGeom>
          <a:noFill/>
        </p:spPr>
      </p:pic>
      <p:pic>
        <p:nvPicPr>
          <p:cNvPr id="30726" name="Picture 6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609600"/>
            <a:ext cx="1295400" cy="671513"/>
          </a:xfrm>
          <a:prstGeom prst="rect">
            <a:avLst/>
          </a:prstGeom>
          <a:noFill/>
        </p:spPr>
      </p:pic>
      <p:pic>
        <p:nvPicPr>
          <p:cNvPr id="30727" name="lam chu bo doi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3733800" y="61722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4722" fill="hold"/>
                                        <p:tgtEl>
                                          <p:spTgt spid="307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27"/>
                </p:tgtEl>
              </p:cMediaNode>
            </p:audio>
          </p:childTnLst>
        </p:cTn>
      </p:par>
    </p:tnLst>
    <p:bldLst>
      <p:bldP spid="91141" grpId="0" build="allAtOnce"/>
      <p:bldP spid="91141" grpI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Admin\Desktop\14730avatar-hinh-ve-ong-mat-tro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676400"/>
            <a:ext cx="3810000" cy="3810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5562600" y="2133600"/>
            <a:ext cx="2971800" cy="3886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9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1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dmin\Desktop\20120601-105748-15-nguoiduatin-may2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2362200"/>
            <a:ext cx="3390900" cy="2260600"/>
          </a:xfrm>
          <a:prstGeom prst="rect">
            <a:avLst/>
          </a:prstGeom>
          <a:noFill/>
        </p:spPr>
      </p:pic>
      <p:pic>
        <p:nvPicPr>
          <p:cNvPr id="2051" name="Picture 3" descr="C:\Users\Admin\Desktop\20120601-105748-15-nguoiduatin-may2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362200"/>
            <a:ext cx="3390900" cy="2260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7467600" y="2362200"/>
            <a:ext cx="25908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2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Admin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2133600"/>
            <a:ext cx="2552700" cy="1790700"/>
          </a:xfrm>
          <a:prstGeom prst="rect">
            <a:avLst/>
          </a:prstGeom>
          <a:noFill/>
        </p:spPr>
      </p:pic>
      <p:pic>
        <p:nvPicPr>
          <p:cNvPr id="3075" name="Picture 3" descr="C:\Users\Admin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057400"/>
            <a:ext cx="2552700" cy="17907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971800" y="3924300"/>
            <a:ext cx="1828800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9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3</a:t>
            </a:r>
            <a:endParaRPr lang="en-US" sz="800" dirty="0"/>
          </a:p>
        </p:txBody>
      </p:sp>
      <p:pic>
        <p:nvPicPr>
          <p:cNvPr id="7" name="Picture 2" descr="C:\Users\Admin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2133600"/>
            <a:ext cx="2552700" cy="1790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9" name="Picture 3" descr="C:\Users\Admin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1590675"/>
            <a:ext cx="2143125" cy="2143125"/>
          </a:xfrm>
          <a:prstGeom prst="rect">
            <a:avLst/>
          </a:prstGeom>
          <a:noFill/>
        </p:spPr>
      </p:pic>
      <p:pic>
        <p:nvPicPr>
          <p:cNvPr id="4100" name="Picture 4" descr="C:\Users\Admin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590675"/>
            <a:ext cx="2143125" cy="2143125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505200" y="3889248"/>
            <a:ext cx="1143000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9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4</a:t>
            </a:r>
            <a:endParaRPr lang="en-US" sz="500" dirty="0"/>
          </a:p>
        </p:txBody>
      </p:sp>
      <p:pic>
        <p:nvPicPr>
          <p:cNvPr id="8" name="Picture 3" descr="C:\Users\Admin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57675" y="1743075"/>
            <a:ext cx="2143125" cy="2143125"/>
          </a:xfrm>
          <a:prstGeom prst="rect">
            <a:avLst/>
          </a:prstGeom>
          <a:noFill/>
        </p:spPr>
      </p:pic>
      <p:pic>
        <p:nvPicPr>
          <p:cNvPr id="9" name="Picture 4" descr="C:\Users\Admin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91275" y="1743075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3" name="Picture 3" descr="C:\Users\Admin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9200"/>
            <a:ext cx="2143125" cy="2143125"/>
          </a:xfrm>
          <a:prstGeom prst="rect">
            <a:avLst/>
          </a:prstGeom>
          <a:noFill/>
        </p:spPr>
      </p:pic>
      <p:pic>
        <p:nvPicPr>
          <p:cNvPr id="5124" name="Picture 4" descr="C:\Users\Admin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295400"/>
            <a:ext cx="2143125" cy="2143125"/>
          </a:xfrm>
          <a:prstGeom prst="rect">
            <a:avLst/>
          </a:prstGeom>
          <a:noFill/>
        </p:spPr>
      </p:pic>
      <p:pic>
        <p:nvPicPr>
          <p:cNvPr id="5125" name="Picture 5" descr="C:\Users\Admin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876675"/>
            <a:ext cx="2143125" cy="214312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895600" y="4221525"/>
            <a:ext cx="1828800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9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5</a:t>
            </a:r>
            <a:endParaRPr lang="en-US" sz="500" dirty="0"/>
          </a:p>
        </p:txBody>
      </p:sp>
      <p:pic>
        <p:nvPicPr>
          <p:cNvPr id="9" name="Picture 5" descr="C:\Users\Admin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8475" y="1447800"/>
            <a:ext cx="2143125" cy="2143125"/>
          </a:xfrm>
          <a:prstGeom prst="rect">
            <a:avLst/>
          </a:prstGeom>
          <a:noFill/>
        </p:spPr>
      </p:pic>
      <p:pic>
        <p:nvPicPr>
          <p:cNvPr id="10" name="Picture 5" descr="C:\Users\Admin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29540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netease-10-1024x768-org8665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762000" y="2205038"/>
            <a:ext cx="79248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r>
              <a:rPr lang="en-US" sz="3600" b="1" dirty="0" err="1">
                <a:solidFill>
                  <a:srgbClr val="6600CC"/>
                </a:solidFill>
              </a:rPr>
              <a:t>Dạy</a:t>
            </a:r>
            <a:r>
              <a:rPr lang="en-US" sz="3600" b="1" dirty="0">
                <a:solidFill>
                  <a:srgbClr val="6600CC"/>
                </a:solidFill>
              </a:rPr>
              <a:t> </a:t>
            </a:r>
            <a:r>
              <a:rPr lang="en-US" sz="3600" b="1" dirty="0" err="1">
                <a:solidFill>
                  <a:srgbClr val="6600CC"/>
                </a:solidFill>
              </a:rPr>
              <a:t>trẻ</a:t>
            </a:r>
            <a:r>
              <a:rPr lang="en-US" sz="3600" b="1" dirty="0">
                <a:solidFill>
                  <a:srgbClr val="6600CC"/>
                </a:solidFill>
              </a:rPr>
              <a:t> </a:t>
            </a:r>
            <a:r>
              <a:rPr lang="en-US" sz="3600" b="1" dirty="0" err="1">
                <a:solidFill>
                  <a:srgbClr val="6600CC"/>
                </a:solidFill>
              </a:rPr>
              <a:t>đếm</a:t>
            </a:r>
            <a:r>
              <a:rPr lang="en-US" sz="3600" b="1" dirty="0">
                <a:solidFill>
                  <a:srgbClr val="6600CC"/>
                </a:solidFill>
              </a:rPr>
              <a:t> </a:t>
            </a:r>
            <a:r>
              <a:rPr lang="en-US" sz="3600" b="1" dirty="0" err="1">
                <a:solidFill>
                  <a:srgbClr val="6600CC"/>
                </a:solidFill>
              </a:rPr>
              <a:t>trên</a:t>
            </a:r>
            <a:r>
              <a:rPr lang="en-US" sz="3600" b="1" dirty="0">
                <a:solidFill>
                  <a:srgbClr val="6600CC"/>
                </a:solidFill>
              </a:rPr>
              <a:t> </a:t>
            </a:r>
            <a:r>
              <a:rPr lang="en-US" sz="3600" b="1" dirty="0" err="1">
                <a:solidFill>
                  <a:srgbClr val="6600CC"/>
                </a:solidFill>
              </a:rPr>
              <a:t>đối</a:t>
            </a:r>
            <a:r>
              <a:rPr lang="en-US" sz="3600" b="1" dirty="0">
                <a:solidFill>
                  <a:srgbClr val="6600CC"/>
                </a:solidFill>
              </a:rPr>
              <a:t> </a:t>
            </a:r>
            <a:r>
              <a:rPr lang="en-US" sz="3600" b="1" dirty="0" err="1">
                <a:solidFill>
                  <a:srgbClr val="6600CC"/>
                </a:solidFill>
              </a:rPr>
              <a:t>tượng</a:t>
            </a:r>
            <a:r>
              <a:rPr lang="en-US" sz="3600" b="1" dirty="0">
                <a:solidFill>
                  <a:srgbClr val="6600CC"/>
                </a:solidFill>
              </a:rPr>
              <a:t> </a:t>
            </a:r>
            <a:r>
              <a:rPr lang="en-US" sz="3600" b="1" dirty="0" err="1">
                <a:solidFill>
                  <a:srgbClr val="6600CC"/>
                </a:solidFill>
              </a:rPr>
              <a:t>trong</a:t>
            </a:r>
            <a:r>
              <a:rPr lang="en-US" sz="3600" b="1" dirty="0">
                <a:solidFill>
                  <a:srgbClr val="6600CC"/>
                </a:solidFill>
              </a:rPr>
              <a:t> </a:t>
            </a:r>
            <a:r>
              <a:rPr lang="en-US" sz="3600" b="1" dirty="0" err="1">
                <a:solidFill>
                  <a:srgbClr val="6600CC"/>
                </a:solidFill>
              </a:rPr>
              <a:t>phạm</a:t>
            </a:r>
            <a:r>
              <a:rPr lang="en-US" sz="3600" b="1" dirty="0">
                <a:solidFill>
                  <a:srgbClr val="6600CC"/>
                </a:solidFill>
              </a:rPr>
              <a:t> vi 10 </a:t>
            </a:r>
            <a:r>
              <a:rPr lang="en-US" sz="3600" b="1" dirty="0" err="1">
                <a:solidFill>
                  <a:srgbClr val="6600CC"/>
                </a:solidFill>
              </a:rPr>
              <a:t>và</a:t>
            </a:r>
            <a:r>
              <a:rPr lang="en-US" sz="3600" b="1" dirty="0">
                <a:solidFill>
                  <a:srgbClr val="6600CC"/>
                </a:solidFill>
              </a:rPr>
              <a:t> </a:t>
            </a:r>
            <a:r>
              <a:rPr lang="en-US" sz="3600" b="1" dirty="0" err="1">
                <a:solidFill>
                  <a:srgbClr val="6600CC"/>
                </a:solidFill>
              </a:rPr>
              <a:t>đếm</a:t>
            </a:r>
            <a:r>
              <a:rPr lang="en-US" sz="3600" b="1" dirty="0">
                <a:solidFill>
                  <a:srgbClr val="6600CC"/>
                </a:solidFill>
              </a:rPr>
              <a:t> </a:t>
            </a:r>
            <a:r>
              <a:rPr lang="en-US" sz="3600" b="1" dirty="0" err="1">
                <a:solidFill>
                  <a:srgbClr val="6600CC"/>
                </a:solidFill>
              </a:rPr>
              <a:t>theo</a:t>
            </a:r>
            <a:r>
              <a:rPr lang="en-US" sz="3600" b="1" dirty="0">
                <a:solidFill>
                  <a:srgbClr val="6600CC"/>
                </a:solidFill>
              </a:rPr>
              <a:t> </a:t>
            </a:r>
            <a:r>
              <a:rPr lang="en-US" sz="3600" b="1" dirty="0" err="1">
                <a:solidFill>
                  <a:srgbClr val="6600CC"/>
                </a:solidFill>
              </a:rPr>
              <a:t>khả</a:t>
            </a:r>
            <a:r>
              <a:rPr lang="en-US" sz="3600" b="1" dirty="0">
                <a:solidFill>
                  <a:srgbClr val="6600CC"/>
                </a:solidFill>
              </a:rPr>
              <a:t> </a:t>
            </a:r>
            <a:r>
              <a:rPr lang="en-US" sz="3600" b="1" dirty="0" err="1">
                <a:solidFill>
                  <a:srgbClr val="6600CC"/>
                </a:solidFill>
              </a:rPr>
              <a:t>năng</a:t>
            </a:r>
            <a:endParaRPr lang="en-US" sz="3600" b="1" dirty="0">
              <a:solidFill>
                <a:srgbClr val="6600CC"/>
              </a:solidFill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61&quot;/&gt;&lt;/object&gt;&lt;object type=&quot;3&quot; unique_id=&quot;10005&quot;&gt;&lt;property id=&quot;20148&quot; value=&quot;5&quot;/&gt;&lt;property id=&quot;20300&quot; value=&quot;Slide 3&quot;/&gt;&lt;property id=&quot;20307&quot; value=&quot;262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3&quot;/&gt;&lt;/object&gt;&lt;object type=&quot;3&quot; unique_id=&quot;10008&quot;&gt;&lt;property id=&quot;20148&quot; value=&quot;5&quot;/&gt;&lt;property id=&quot;20300&quot; value=&quot;Slide 6&quot;/&gt;&lt;property id=&quot;20307&quot; value=&quot;264&quot;/&gt;&lt;/object&gt;&lt;object type=&quot;3&quot; unique_id=&quot;10009&quot;&gt;&lt;property id=&quot;20148&quot; value=&quot;5&quot;/&gt;&lt;property id=&quot;20300&quot; value=&quot;Slide 7&quot;/&gt;&lt;property id=&quot;20307&quot; value=&quot;265&quot;/&gt;&lt;/object&gt;&lt;object type=&quot;3&quot; unique_id=&quot;10010&quot;&gt;&lt;property id=&quot;20148&quot; value=&quot;5&quot;/&gt;&lt;property id=&quot;20300&quot; value=&quot;Slide 8&quot;/&gt;&lt;property id=&quot;20307&quot; value=&quot;266&quot;/&gt;&lt;/object&gt;&lt;object type=&quot;3&quot; unique_id=&quot;10011&quot;&gt;&lt;property id=&quot;20148&quot; value=&quot;5&quot;/&gt;&lt;property id=&quot;20300&quot; value=&quot;Slide 9&quot;/&gt;&lt;property id=&quot;20307&quot; value=&quot;269&quot;/&gt;&lt;/object&gt;&lt;object type=&quot;3&quot; unique_id=&quot;10012&quot;&gt;&lt;property id=&quot;20148&quot; value=&quot;5&quot;/&gt;&lt;property id=&quot;20300&quot; value=&quot;Slide 10&quot;/&gt;&lt;property id=&quot;20307&quot; value=&quot;268&quot;/&gt;&lt;/object&gt;&lt;object type=&quot;3&quot; unique_id=&quot;10013&quot;&gt;&lt;property id=&quot;20148&quot; value=&quot;5&quot;/&gt;&lt;property id=&quot;20300&quot; value=&quot;Slide 11&quot;/&gt;&lt;property id=&quot;20307&quot; value=&quot;271&quot;/&gt;&lt;/object&gt;&lt;object type=&quot;3&quot; unique_id=&quot;10014&quot;&gt;&lt;property id=&quot;20148&quot; value=&quot;5&quot;/&gt;&lt;property id=&quot;20300&quot; value=&quot;Slide 12&quot;/&gt;&lt;property id=&quot;20307&quot; value=&quot;272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9&quot;&gt;&lt;property id=&quot;20148&quot; value=&quot;5&quot;/&gt;&lt;property id=&quot;20300&quot; value=&quot;Slide 16&quot;/&gt;&lt;property id=&quot;20307&quot; value=&quot;277&quot;/&gt;&lt;/object&gt;&lt;object type=&quot;3&quot; unique_id=&quot;10077&quot;&gt;&lt;property id=&quot;20148&quot; value=&quot;5&quot;/&gt;&lt;property id=&quot;20300&quot; value=&quot;Slide 15&quot;/&gt;&lt;property id=&quot;20307&quot; value=&quot;278&quot;/&gt;&lt;/object&gt;&lt;/object&gt;&lt;object type=&quot;8&quot; unique_id=&quot;1003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83</Words>
  <Application>Microsoft Office PowerPoint</Application>
  <PresentationFormat>On-screen Show (4:3)</PresentationFormat>
  <Paragraphs>27</Paragraphs>
  <Slides>17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Arial Black</vt:lpstr>
      <vt:lpstr>Calibri</vt:lpstr>
      <vt:lpstr>Times New Roman</vt:lpstr>
      <vt:lpstr>VNI-Auchon</vt:lpstr>
      <vt:lpstr>VNtimes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Techsi.vn</cp:lastModifiedBy>
  <cp:revision>14</cp:revision>
  <dcterms:created xsi:type="dcterms:W3CDTF">2016-03-30T01:58:31Z</dcterms:created>
  <dcterms:modified xsi:type="dcterms:W3CDTF">2024-07-22T03:25:51Z</dcterms:modified>
</cp:coreProperties>
</file>