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57" r:id="rId4"/>
    <p:sldId id="259" r:id="rId5"/>
    <p:sldId id="262" r:id="rId6"/>
    <p:sldId id="263" r:id="rId7"/>
    <p:sldId id="264" r:id="rId8"/>
    <p:sldId id="261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2" autoAdjust="0"/>
  </p:normalViewPr>
  <p:slideViewPr>
    <p:cSldViewPr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600200"/>
            <a:ext cx="5103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LÀM QUEN CHỮ CÁI</a:t>
            </a:r>
            <a:endParaRPr lang="en-US" sz="3200" b="1" dirty="0">
              <a:solidFill>
                <a:srgbClr val="0070C0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6674" y="3048000"/>
            <a:ext cx="5030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cái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chữ cái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p,q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25- 30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6194" y="228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PHÒNG GD &amp; ĐT QUẬN LONG BIÊN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TRƯỜNG MẦM NON </a:t>
            </a:r>
            <a:r>
              <a:rPr lang="en-US" sz="2000" b="1" smtClean="0">
                <a:solidFill>
                  <a:srgbClr val="0070C0"/>
                </a:solidFill>
              </a:rPr>
              <a:t>HOA </a:t>
            </a:r>
            <a:r>
              <a:rPr lang="en-US" sz="2000" b="1" smtClean="0">
                <a:solidFill>
                  <a:srgbClr val="0070C0"/>
                </a:solidFill>
              </a:rPr>
              <a:t>MỘC LAN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78" y="2057400"/>
            <a:ext cx="8763000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/>
            </a:r>
            <a:b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</a:br>
            <a:r>
              <a:rPr lang="vi-VN" sz="4800" b="1" dirty="0" smtClean="0">
                <a:solidFill>
                  <a:srgbClr val="0038A8"/>
                </a:solidFill>
                <a:latin typeface=".VnAvant" pitchFamily="34" charset="0"/>
              </a:rPr>
              <a:t>BÐ tµi ba</a:t>
            </a:r>
            <a:endParaRPr lang="en-US" sz="4800" b="1" dirty="0">
              <a:solidFill>
                <a:srgbClr val="0038A8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002060"/>
                </a:solidFill>
              </a:rPr>
              <a:t>Bài hát: “Bài hát a,ă,â”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pic>
        <p:nvPicPr>
          <p:cNvPr id="5" name="chu a  a a - c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430" y="541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1219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Trß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ch¬i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1: Qu¶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bãng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vui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nhén</a:t>
            </a:r>
            <a:endParaRPr lang="en-US" sz="40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601200" y="2667000"/>
            <a:ext cx="1981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73400" y="28956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</a:p>
        </p:txBody>
      </p:sp>
      <p:sp>
        <p:nvSpPr>
          <p:cNvPr id="6" name="Oval 5"/>
          <p:cNvSpPr/>
          <p:nvPr/>
        </p:nvSpPr>
        <p:spPr>
          <a:xfrm>
            <a:off x="12649200" y="2667000"/>
            <a:ext cx="19812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21400" y="2743200"/>
            <a:ext cx="19812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17000" y="28194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765000" y="2819400"/>
            <a:ext cx="1981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208 0.01111 C -1.53541 0.08172 -1.49878 0.18056 -1.36093 0.17917 C -1.16232 0.17917 -1.14774 -0.15162 -0.91059 -0.15277 C -0.69705 -0.15277 -0.81111 0.13635 -0.60555 0.13519 C -0.39045 0.13519 -0.5059 -0.0743 -0.27656 -0.0743 C -0.07083 -0.0743 -0.18507 0.06713 -0.00191 0.06713 C 0.17466 0.06713 0.08316 -0.04097 0.24358 -0.04097 C 0.3349 -0.04097 0.34167 -0.01157 0.35 0.01111 " pathEditMode="relative" rAng="0" ptsTypes="ffffffff">
                                      <p:cBhvr>
                                        <p:cTn id="6" dur="7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333 3.33333E-6 C -2.11336 0.0706 -2.06701 0.16944 -1.89479 0.16805 C -1.64531 0.16805 -1.62708 -0.16273 -1.3302 -0.16389 C -1.06267 -0.16389 -1.20538 0.12523 -0.94791 0.12407 C -0.67847 0.12407 -0.82326 -0.08542 -0.53593 -0.08542 C -0.27812 -0.08542 -0.42118 0.05602 -0.19166 0.05602 C 0.02917 0.05602 -0.08559 -0.05209 0.11563 -0.05209 C 0.23004 -0.05209 0.23837 -0.02269 0.24879 3.33333E-6 " pathEditMode="relative" rAng="0" ptsTypes="ffffffff">
                                      <p:cBhvr>
                                        <p:cTn id="8" dur="9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042 -3.33333E-6 C -1.89202 0.07061 -1.85035 0.16945 -1.69375 0.16806 C -1.46806 0.16806 -1.45174 -0.16273 -1.18247 -0.16389 C -0.93993 -0.16389 -1.06927 0.12523 -0.83577 0.12408 C -0.59167 0.12408 -0.72292 -0.08541 -0.46268 -0.08541 C -0.22865 -0.08541 -0.35834 0.05602 -0.1507 0.05602 C 0.04982 0.05602 -0.054 -0.05208 0.12812 -0.05208 C 0.23177 -0.05208 0.23941 -0.02268 0.24878 -3.33333E-6 " pathEditMode="relative" rAng="0" ptsTypes="ffffffff">
                                      <p:cBhvr>
                                        <p:cTn id="10" dur="1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914 -0.00277 C -2.625 0.06783 -2.56875 0.16667 -2.35903 0.16528 C -2.05539 0.16528 -2.03334 -0.1655 -1.67188 -0.16666 C -1.34636 -0.16666 -1.52014 0.12246 -1.20695 0.1213 C -0.87917 0.1213 -1.05521 -0.08819 -0.70573 -0.08819 C -0.39219 -0.08819 -0.56615 0.05325 -0.28698 0.05325 C -0.01806 0.05325 -0.15782 -0.05486 0.08698 -0.05486 C 0.22621 -0.05486 0.23628 -0.02546 0.24896 -0.00277 " pathEditMode="relative" rAng="0" ptsTypes="ffffffff">
                                      <p:cBhvr>
                                        <p:cTn id="12" dur="16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 4.44444E-6 C -2.97291 0.0706 -2.91007 0.16944 -2.67465 0.16805 C -2.33437 0.16805 -2.30955 -0.16274 -1.90434 -0.16389 C -1.53958 -0.16389 -1.7342 0.12523 -1.38316 0.12407 C -1.01562 0.12407 -1.21302 -0.08542 -0.82135 -0.08542 C -0.46979 -0.08542 -0.66475 0.05601 -0.35208 0.05601 C -0.05052 0.05601 -0.20694 -0.05209 0.06736 -0.05209 C 0.22327 -0.05209 0.2349 -0.02269 0.24896 4.44444E-6 " pathEditMode="relative" rAng="0" ptsTypes="ffffffff">
                                      <p:cBhvr>
                                        <p:cTn id="14" dur="19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334 -4.44444E-6 C -2.2625 0.07061 -2.21354 0.16945 -2.03004 0.16806 C -1.76459 0.16806 -1.74532 -0.16273 -1.42934 -0.16388 C -1.14497 -0.16388 -1.29688 0.12524 -1.02309 0.12408 C -0.73681 0.12408 -0.89063 -0.08541 -0.58525 -0.08541 C -0.31129 -0.08541 -0.46337 0.05602 -0.21945 0.05602 C 0.01562 0.05602 -0.10643 -0.05208 0.10729 -0.05208 C 0.22899 -0.05208 0.23802 -0.02268 0.24896 -4.44444E-6 " pathEditMode="relative" rAng="0" ptsTypes="ffffffff">
                                      <p:cBhvr>
                                        <p:cTn id="16" dur="19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601200" y="2667000"/>
            <a:ext cx="1981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73400" y="28956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</a:p>
        </p:txBody>
      </p:sp>
      <p:sp>
        <p:nvSpPr>
          <p:cNvPr id="6" name="Oval 5"/>
          <p:cNvSpPr/>
          <p:nvPr/>
        </p:nvSpPr>
        <p:spPr>
          <a:xfrm>
            <a:off x="12649200" y="2667000"/>
            <a:ext cx="19812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21400" y="2743200"/>
            <a:ext cx="19812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17000" y="28194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765000" y="2819400"/>
            <a:ext cx="1981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208 0.01111 C -1.53541 0.08172 -1.49878 0.18056 -1.36093 0.17917 C -1.16232 0.17917 -1.14774 -0.15162 -0.91059 -0.15277 C -0.69705 -0.15277 -0.81111 0.13635 -0.60555 0.13519 C -0.39045 0.13519 -0.5059 -0.0743 -0.27656 -0.0743 C -0.07083 -0.0743 -0.18507 0.06713 -0.00191 0.06713 C 0.17466 0.06713 0.08316 -0.04097 0.24358 -0.04097 C 0.3349 -0.04097 0.34167 -0.01157 0.35 0.01111 " pathEditMode="relative" rAng="0" ptsTypes="ffffffff">
                                      <p:cBhvr>
                                        <p:cTn id="6" dur="7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6 3.33333E-6 C -2.27031 0.0706 -2.22083 0.16967 -2.03715 0.16828 C -1.77135 0.16828 -1.75191 -0.16297 -1.43507 -0.16412 C -1.14982 -0.16412 -1.30208 0.12546 -1.02743 0.1243 C -0.7401 0.1243 -0.89444 -0.08542 -0.58819 -0.08542 C -0.31319 -0.08542 -0.4658 0.05602 -0.221 0.05602 C 0.01459 0.05602 -0.10781 -0.05209 0.1066 -0.05209 C 0.22865 -0.05209 0.23768 -0.02269 0.24861 3.33333E-6 " pathEditMode="relative" rAng="0" ptsTypes="ffffffff">
                                      <p:cBhvr>
                                        <p:cTn id="8" dur="10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 -3.33333E-6 C -1.80712 0.07061 -1.76719 0.16968 -1.61684 0.16829 C -1.4 0.16829 -1.38455 -0.16296 -1.12604 -0.16412 C -0.89306 -0.16412 -1.01719 0.12547 -0.79306 0.12431 C -0.55851 0.12431 -0.68473 -0.08541 -0.43473 -0.08541 C -0.2099 -0.08541 -0.33455 0.05602 -0.13507 0.05602 C 0.05764 0.05602 -0.04219 -0.05208 0.13281 -0.05208 C 0.23229 -0.05208 0.23958 -0.02268 0.24861 -3.33333E-6 " pathEditMode="relative" rAng="0" ptsTypes="ffffffff">
                                      <p:cBhvr>
                                        <p:cTn id="10" dur="1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1667 -0.00277 C -2.59271 0.06783 -2.53716 0.1669 -2.32969 0.16551 C -2.02969 0.16551 -2.00782 -0.16574 -1.65052 -0.16689 C -1.32865 -0.16689 -1.50035 0.12269 -1.1908 0.12153 C -0.86667 0.12153 -1.04063 -0.08819 -0.69514 -0.08819 C -0.38507 -0.08819 -0.55712 0.05325 -0.28108 0.05325 C -0.01511 0.05325 -0.1533 -0.05486 0.08871 -0.05486 C 0.22639 -0.05486 0.23628 -0.02546 0.24896 -0.00277 " pathEditMode="relative" rAng="0" ptsTypes="ffffffff">
                                      <p:cBhvr>
                                        <p:cTn id="12" dur="16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 4.44444E-6 C -2.97291 0.0706 -2.91007 0.16944 -2.67465 0.16805 C -2.33437 0.16805 -2.30955 -0.16274 -1.90434 -0.16389 C -1.53958 -0.16389 -1.7342 0.12523 -1.38316 0.12407 C -1.01562 0.12407 -1.21302 -0.08542 -0.82135 -0.08542 C -0.46979 -0.08542 -0.66475 0.05601 -0.35208 0.05601 C -0.05052 0.05601 -0.20694 -0.05209 0.06736 -0.05209 C 0.22327 -0.05209 0.2349 -0.02269 0.24896 4.44444E-6 " pathEditMode="relative" rAng="0" ptsTypes="ffffffff">
                                      <p:cBhvr>
                                        <p:cTn id="14" dur="19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334 -4.44444E-6 C -2.2625 0.07061 -2.21354 0.16945 -2.03004 0.16806 C -1.76459 0.16806 -1.74532 -0.16273 -1.42934 -0.16388 C -1.14497 -0.16388 -1.29688 0.12524 -1.02309 0.12408 C -0.73681 0.12408 -0.89063 -0.08541 -0.58525 -0.08541 C -0.31129 -0.08541 -0.46337 0.05602 -0.21945 0.05602 C 0.01562 0.05602 -0.10643 -0.05208 0.10729 -0.05208 C 0.22899 -0.05208 0.23802 -0.02268 0.24896 -4.44444E-6 " pathEditMode="relative" rAng="0" ptsTypes="ffffffff">
                                      <p:cBhvr>
                                        <p:cTn id="16" dur="19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096500" y="2667000"/>
            <a:ext cx="1981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73400" y="28956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12649200" y="2667000"/>
            <a:ext cx="19812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21400" y="2743200"/>
            <a:ext cx="19812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77434" y="2840421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765000" y="2819400"/>
            <a:ext cx="1981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208 0.01111 C -1.53542 0.08172 -1.49878 0.18056 -1.36094 0.17917 C -1.16233 0.17917 -1.14774 -0.15162 -0.91059 -0.15277 C -0.69705 -0.15277 -0.81111 0.13635 -0.60556 0.13519 C -0.39045 0.13519 -0.5059 -0.0743 -0.27656 -0.0743 C -0.07083 -0.0743 -0.18507 0.06713 -0.00191 0.06713 C 0.17465 0.06713 0.08316 -0.04097 0.24358 -0.04097 C 0.3349 -0.04097 0.34167 -0.01157 0.35 0.01111 " pathEditMode="relative" rAng="0" ptsTypes="AAAAAAAA">
                                      <p:cBhvr>
                                        <p:cTn id="6" dur="7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04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6 3.33333E-6 C -2.27031 0.0706 -2.22083 0.16967 -2.03715 0.16828 C -1.77135 0.16828 -1.75191 -0.16297 -1.43507 -0.16412 C -1.14982 -0.16412 -1.30208 0.12546 -1.02743 0.1243 C -0.7401 0.1243 -0.89444 -0.08542 -0.58819 -0.08542 C -0.31319 -0.08542 -0.4658 0.05602 -0.221 0.05602 C 0.01459 0.05602 -0.10781 -0.05209 0.1066 -0.05209 C 0.22865 -0.05209 0.23768 -0.02269 0.24861 3.33333E-6 " pathEditMode="relative" rAng="0" ptsTypes="ffffffff">
                                      <p:cBhvr>
                                        <p:cTn id="8" dur="10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 -3.33333E-6 C -1.80712 0.07061 -1.76719 0.16968 -1.61684 0.16829 C -1.4 0.16829 -1.38455 -0.16296 -1.12604 -0.16412 C -0.89306 -0.16412 -1.01719 0.12547 -0.79306 0.12431 C -0.55851 0.12431 -0.68473 -0.08541 -0.43473 -0.08541 C -0.2099 -0.08541 -0.33455 0.05602 -0.13507 0.05602 C 0.05764 0.05602 -0.04219 -0.05208 0.13281 -0.05208 C 0.23229 -0.05208 0.23958 -0.02268 0.24861 -3.33333E-6 " pathEditMode="relative" rAng="0" ptsTypes="ffffffff">
                                      <p:cBhvr>
                                        <p:cTn id="10" dur="1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1667 -0.00277 C -2.59271 0.06783 -2.53716 0.1669 -2.32969 0.16551 C -2.02969 0.16551 -2.00782 -0.16574 -1.65052 -0.16689 C -1.32865 -0.16689 -1.50035 0.12269 -1.1908 0.12153 C -0.86667 0.12153 -1.04063 -0.08819 -0.69514 -0.08819 C -0.38507 -0.08819 -0.55712 0.05325 -0.28108 0.05325 C -0.01511 0.05325 -0.1533 -0.05486 0.08871 -0.05486 C 0.22639 -0.05486 0.23628 -0.02546 0.24896 -0.00277 " pathEditMode="relative" rAng="0" ptsTypes="ffffffff">
                                      <p:cBhvr>
                                        <p:cTn id="12" dur="16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 -4.81481E-6 C -2.97292 0.07061 -2.91007 0.16945 -2.67465 0.16806 C -2.33455 0.16806 -2.30955 -0.16273 -1.90434 -0.16388 C -1.53958 -0.16388 -1.73437 0.12524 -1.38316 0.12408 C -1.01562 0.12408 -1.21302 -0.08541 -0.82135 -0.08541 C -0.46979 -0.08541 -0.66476 0.05602 -0.35208 0.05602 C -0.05052 0.05602 -0.20694 -0.05208 0.06736 -0.05208 C 0.22326 -0.05208 0.2349 -0.02268 0.24896 -4.81481E-6 " pathEditMode="relative" rAng="0" ptsTypes="AAAAAAAA">
                                      <p:cBhvr>
                                        <p:cTn id="14" dur="19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48" y="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334 -4.44444E-6 C -2.2625 0.07061 -2.21354 0.16945 -2.03004 0.16806 C -1.76459 0.16806 -1.74532 -0.16273 -1.42934 -0.16388 C -1.14497 -0.16388 -1.29688 0.12524 -1.02309 0.12408 C -0.73681 0.12408 -0.89063 -0.08541 -0.58525 -0.08541 C -0.31129 -0.08541 -0.46337 0.05602 -0.21945 0.05602 C 0.01562 0.05602 -0.10643 -0.05208 0.10729 -0.05208 C 0.22899 -0.05208 0.23802 -0.02268 0.24896 -4.44444E-6 " pathEditMode="relative" rAng="0" ptsTypes="ffffffff">
                                      <p:cBhvr>
                                        <p:cTn id="16" dur="19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lai_day_voi_nhau_salt_hoang_cover_SqH4HTRjJT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1219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Trß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ch¬i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2: T</a:t>
            </a:r>
            <a:r>
              <a:rPr lang="vi-VN" sz="4000" b="1" dirty="0">
                <a:solidFill>
                  <a:srgbClr val="7030A0"/>
                </a:solidFill>
                <a:latin typeface=".VnAvant" pitchFamily="34" charset="0"/>
              </a:rPr>
              <a:t>¹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o d</a:t>
            </a:r>
            <a:r>
              <a:rPr lang="vi-VN" sz="4000" b="1" dirty="0" smtClean="0">
                <a:solidFill>
                  <a:srgbClr val="7030A0"/>
                </a:solidFill>
                <a:latin typeface=".VnAvant" pitchFamily="34" charset="0"/>
              </a:rPr>
              <a:t>¸ng</a:t>
            </a:r>
            <a:endParaRPr lang="en-US" sz="40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700" y="1737360"/>
            <a:ext cx="8610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Trß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ch¬i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3: </a:t>
            </a:r>
            <a:endParaRPr kumimoji="0" lang="vi-V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VioletInstWinterSonataOst-Ryu_3zrm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4137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/>
        </p:blipFill>
        <p:spPr>
          <a:xfrm>
            <a:off x="0" y="-30480"/>
            <a:ext cx="9144000" cy="6888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981200"/>
            <a:ext cx="5715000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4: 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/>
            </a:r>
            <a:b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</a:br>
            <a:r>
              <a:rPr lang="vi-VN" sz="4800" b="1" dirty="0" smtClean="0">
                <a:solidFill>
                  <a:srgbClr val="0038A8"/>
                </a:solidFill>
                <a:latin typeface=".VnAvant" pitchFamily="34" charset="0"/>
              </a:rPr>
              <a:t>Xóc x¾c vui nhén</a:t>
            </a:r>
            <a:endParaRPr lang="en-US" sz="4800" b="1" dirty="0">
              <a:solidFill>
                <a:srgbClr val="0038A8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106</Words>
  <Application>Microsoft Office PowerPoint</Application>
  <PresentationFormat>On-screen Show (4:3)</PresentationFormat>
  <Paragraphs>33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.VnAvant</vt:lpstr>
      <vt:lpstr>Arial</vt:lpstr>
      <vt:lpstr>Calibri</vt:lpstr>
      <vt:lpstr>Times New Roman</vt:lpstr>
      <vt:lpstr>Office Theme</vt:lpstr>
      <vt:lpstr>PowerPoint Presentation</vt:lpstr>
      <vt:lpstr>Bài hát: “Bài hát a,ă,â”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Trß ch¬i 4:  Xóc x¾c vui nhén</vt:lpstr>
      <vt:lpstr>Trß ch¬i 5:  BÐ tµi 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Thao_Huong</dc:creator>
  <cp:lastModifiedBy>Techsi.vn</cp:lastModifiedBy>
  <cp:revision>60</cp:revision>
  <dcterms:created xsi:type="dcterms:W3CDTF">2019-02-15T12:06:40Z</dcterms:created>
  <dcterms:modified xsi:type="dcterms:W3CDTF">2024-07-23T02:41:46Z</dcterms:modified>
</cp:coreProperties>
</file>