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9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861436" y="4311648"/>
            <a:ext cx="73914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HỌC: 2023-2024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562227"/>
            <a:ext cx="8686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10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</a:t>
            </a:r>
            <a:r>
              <a:rPr lang="en-US" sz="10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94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35</cp:revision>
  <dcterms:created xsi:type="dcterms:W3CDTF">2013-12-07T08:37:31Z</dcterms:created>
  <dcterms:modified xsi:type="dcterms:W3CDTF">2024-07-24T17:57:58Z</dcterms:modified>
</cp:coreProperties>
</file>