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2"/>
  </p:notesMasterIdLst>
  <p:sldIdLst>
    <p:sldId id="257" r:id="rId2"/>
    <p:sldId id="259" r:id="rId3"/>
    <p:sldId id="261" r:id="rId4"/>
    <p:sldId id="267" r:id="rId5"/>
    <p:sldId id="269" r:id="rId6"/>
    <p:sldId id="268" r:id="rId7"/>
    <p:sldId id="271" r:id="rId8"/>
    <p:sldId id="272" r:id="rId9"/>
    <p:sldId id="273" r:id="rId10"/>
    <p:sldId id="270" r:id="rId11"/>
    <p:sldId id="265" r:id="rId12"/>
    <p:sldId id="264" r:id="rId13"/>
    <p:sldId id="280" r:id="rId14"/>
    <p:sldId id="274" r:id="rId15"/>
    <p:sldId id="275" r:id="rId16"/>
    <p:sldId id="276" r:id="rId17"/>
    <p:sldId id="277" r:id="rId18"/>
    <p:sldId id="278" r:id="rId19"/>
    <p:sldId id="279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3D3"/>
    <a:srgbClr val="F1F3F7"/>
    <a:srgbClr val="B4BBD0"/>
    <a:srgbClr val="D0D0B4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7CD0-AD44-471D-8008-AFEFEB0A103B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00C91-BF20-4E58-A260-0507E59C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8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9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05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83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13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6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2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4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3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967AD8-A687-4CE8-BF65-79B057C977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3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27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0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66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37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84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1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2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0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1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0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8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3967AD8-A687-4CE8-BF65-79B057C977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9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ZJAIkmT3Rg" TargetMode="Externa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2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-2732424" y="1960096"/>
            <a:ext cx="8976573" cy="8130297"/>
          </a:xfrm>
          <a:custGeom>
            <a:avLst/>
            <a:gdLst/>
            <a:ahLst/>
            <a:cxnLst/>
            <a:rect l="l" t="t" r="r" b="b"/>
            <a:pathLst>
              <a:path w="13464859" h="12195445" extrusionOk="0">
                <a:moveTo>
                  <a:pt x="0" y="0"/>
                </a:moveTo>
                <a:lnTo>
                  <a:pt x="13464859" y="0"/>
                </a:lnTo>
                <a:lnTo>
                  <a:pt x="13464859" y="12195445"/>
                </a:lnTo>
                <a:lnTo>
                  <a:pt x="0" y="12195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7" name="Google Shape;137;p10"/>
          <p:cNvSpPr/>
          <p:nvPr/>
        </p:nvSpPr>
        <p:spPr>
          <a:xfrm rot="-603707" flipH="1">
            <a:off x="8795045" y="3609476"/>
            <a:ext cx="3937915" cy="4181183"/>
          </a:xfrm>
          <a:custGeom>
            <a:avLst/>
            <a:gdLst/>
            <a:ahLst/>
            <a:cxnLst/>
            <a:rect l="l" t="t" r="r" b="b"/>
            <a:pathLst>
              <a:path w="5906872" h="6271775" extrusionOk="0">
                <a:moveTo>
                  <a:pt x="0" y="6271775"/>
                </a:moveTo>
                <a:lnTo>
                  <a:pt x="5906872" y="6271775"/>
                </a:lnTo>
                <a:lnTo>
                  <a:pt x="5906872" y="0"/>
                </a:lnTo>
                <a:lnTo>
                  <a:pt x="0" y="0"/>
                </a:lnTo>
                <a:lnTo>
                  <a:pt x="0" y="6271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38" name="Google Shape;138;p10"/>
          <p:cNvGrpSpPr/>
          <p:nvPr/>
        </p:nvGrpSpPr>
        <p:grpSpPr>
          <a:xfrm>
            <a:off x="1624220" y="3735014"/>
            <a:ext cx="8822101" cy="2260418"/>
            <a:chOff x="0" y="-38100"/>
            <a:chExt cx="3485274" cy="893005"/>
          </a:xfrm>
        </p:grpSpPr>
        <p:sp>
          <p:nvSpPr>
            <p:cNvPr id="139" name="Google Shape;139;p10"/>
            <p:cNvSpPr/>
            <p:nvPr/>
          </p:nvSpPr>
          <p:spPr>
            <a:xfrm>
              <a:off x="0" y="0"/>
              <a:ext cx="3485274" cy="854905"/>
            </a:xfrm>
            <a:custGeom>
              <a:avLst/>
              <a:gdLst/>
              <a:ahLst/>
              <a:cxnLst/>
              <a:rect l="l" t="t" r="r" b="b"/>
              <a:pathLst>
                <a:path w="3485274" h="854905" extrusionOk="0">
                  <a:moveTo>
                    <a:pt x="0" y="0"/>
                  </a:moveTo>
                  <a:lnTo>
                    <a:pt x="3485274" y="0"/>
                  </a:lnTo>
                  <a:lnTo>
                    <a:pt x="3485274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0" name="Google Shape;140;p10"/>
            <p:cNvSpPr txBox="1"/>
            <p:nvPr/>
          </p:nvSpPr>
          <p:spPr>
            <a:xfrm>
              <a:off x="0" y="-38100"/>
              <a:ext cx="3485274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0"/>
          <p:cNvSpPr/>
          <p:nvPr/>
        </p:nvSpPr>
        <p:spPr>
          <a:xfrm rot="8552916">
            <a:off x="8620417" y="-906175"/>
            <a:ext cx="3201926" cy="3794875"/>
          </a:xfrm>
          <a:custGeom>
            <a:avLst/>
            <a:gdLst/>
            <a:ahLst/>
            <a:cxnLst/>
            <a:rect l="l" t="t" r="r" b="b"/>
            <a:pathLst>
              <a:path w="4802889" h="5692312" extrusionOk="0">
                <a:moveTo>
                  <a:pt x="4802888" y="5692312"/>
                </a:moveTo>
                <a:lnTo>
                  <a:pt x="0" y="5692312"/>
                </a:lnTo>
                <a:lnTo>
                  <a:pt x="0" y="0"/>
                </a:lnTo>
                <a:lnTo>
                  <a:pt x="4802888" y="0"/>
                </a:lnTo>
                <a:lnTo>
                  <a:pt x="4802888" y="569231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2" name="Google Shape;142;p10"/>
          <p:cNvSpPr/>
          <p:nvPr/>
        </p:nvSpPr>
        <p:spPr>
          <a:xfrm>
            <a:off x="-1034605" y="-882437"/>
            <a:ext cx="2787666" cy="2777529"/>
          </a:xfrm>
          <a:custGeom>
            <a:avLst/>
            <a:gdLst/>
            <a:ahLst/>
            <a:cxnLst/>
            <a:rect l="l" t="t" r="r" b="b"/>
            <a:pathLst>
              <a:path w="4181499" h="4166293" extrusionOk="0">
                <a:moveTo>
                  <a:pt x="0" y="0"/>
                </a:moveTo>
                <a:lnTo>
                  <a:pt x="4181499" y="0"/>
                </a:lnTo>
                <a:lnTo>
                  <a:pt x="4181499" y="4166293"/>
                </a:lnTo>
                <a:lnTo>
                  <a:pt x="0" y="4166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0"/>
          <p:cNvSpPr/>
          <p:nvPr/>
        </p:nvSpPr>
        <p:spPr>
          <a:xfrm>
            <a:off x="4529384" y="33096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10"/>
          <p:cNvSpPr/>
          <p:nvPr/>
        </p:nvSpPr>
        <p:spPr>
          <a:xfrm>
            <a:off x="2802688" y="-855818"/>
            <a:ext cx="1478577" cy="1473200"/>
          </a:xfrm>
          <a:custGeom>
            <a:avLst/>
            <a:gdLst/>
            <a:ahLst/>
            <a:cxnLst/>
            <a:rect l="l" t="t" r="r" b="b"/>
            <a:pathLst>
              <a:path w="2217865" h="2209800" extrusionOk="0">
                <a:moveTo>
                  <a:pt x="0" y="0"/>
                </a:moveTo>
                <a:lnTo>
                  <a:pt x="2217865" y="0"/>
                </a:lnTo>
                <a:lnTo>
                  <a:pt x="2217865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5" name="Google Shape;145;p10"/>
          <p:cNvSpPr/>
          <p:nvPr/>
        </p:nvSpPr>
        <p:spPr>
          <a:xfrm>
            <a:off x="6244149" y="6243081"/>
            <a:ext cx="1478577" cy="1473200"/>
          </a:xfrm>
          <a:custGeom>
            <a:avLst/>
            <a:gdLst/>
            <a:ahLst/>
            <a:cxnLst/>
            <a:rect l="l" t="t" r="r" b="b"/>
            <a:pathLst>
              <a:path w="2217865" h="2209800" extrusionOk="0">
                <a:moveTo>
                  <a:pt x="0" y="0"/>
                </a:moveTo>
                <a:lnTo>
                  <a:pt x="2217865" y="0"/>
                </a:lnTo>
                <a:lnTo>
                  <a:pt x="2217865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46" name="Google Shape;146;p10"/>
          <p:cNvGrpSpPr/>
          <p:nvPr/>
        </p:nvGrpSpPr>
        <p:grpSpPr>
          <a:xfrm>
            <a:off x="1745680" y="3622738"/>
            <a:ext cx="8822101" cy="2260418"/>
            <a:chOff x="0" y="-38100"/>
            <a:chExt cx="3485274" cy="893005"/>
          </a:xfrm>
        </p:grpSpPr>
        <p:sp>
          <p:nvSpPr>
            <p:cNvPr id="147" name="Google Shape;147;p10"/>
            <p:cNvSpPr/>
            <p:nvPr/>
          </p:nvSpPr>
          <p:spPr>
            <a:xfrm>
              <a:off x="0" y="0"/>
              <a:ext cx="3485274" cy="854905"/>
            </a:xfrm>
            <a:custGeom>
              <a:avLst/>
              <a:gdLst/>
              <a:ahLst/>
              <a:cxnLst/>
              <a:rect l="l" t="t" r="r" b="b"/>
              <a:pathLst>
                <a:path w="3485274" h="854905" extrusionOk="0">
                  <a:moveTo>
                    <a:pt x="0" y="0"/>
                  </a:moveTo>
                  <a:lnTo>
                    <a:pt x="3485274" y="0"/>
                  </a:lnTo>
                  <a:lnTo>
                    <a:pt x="3485274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1661C7"/>
            </a:solidFill>
            <a:ln w="952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48" name="Google Shape;148;p10"/>
            <p:cNvSpPr txBox="1"/>
            <p:nvPr/>
          </p:nvSpPr>
          <p:spPr>
            <a:xfrm>
              <a:off x="0" y="-38100"/>
              <a:ext cx="3485274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0"/>
          <p:cNvGrpSpPr/>
          <p:nvPr/>
        </p:nvGrpSpPr>
        <p:grpSpPr>
          <a:xfrm>
            <a:off x="9042421" y="0"/>
            <a:ext cx="2250840" cy="2260418"/>
            <a:chOff x="0" y="-38100"/>
            <a:chExt cx="889221" cy="893005"/>
          </a:xfrm>
        </p:grpSpPr>
        <p:sp>
          <p:nvSpPr>
            <p:cNvPr id="150" name="Google Shape;150;p10"/>
            <p:cNvSpPr/>
            <p:nvPr/>
          </p:nvSpPr>
          <p:spPr>
            <a:xfrm>
              <a:off x="0" y="0"/>
              <a:ext cx="889221" cy="854905"/>
            </a:xfrm>
            <a:custGeom>
              <a:avLst/>
              <a:gdLst/>
              <a:ahLst/>
              <a:cxnLst/>
              <a:rect l="l" t="t" r="r" b="b"/>
              <a:pathLst>
                <a:path w="889221" h="854905" extrusionOk="0">
                  <a:moveTo>
                    <a:pt x="0" y="0"/>
                  </a:moveTo>
                  <a:lnTo>
                    <a:pt x="889221" y="0"/>
                  </a:lnTo>
                  <a:lnTo>
                    <a:pt x="889221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1" name="Google Shape;151;p10"/>
            <p:cNvSpPr txBox="1"/>
            <p:nvPr/>
          </p:nvSpPr>
          <p:spPr>
            <a:xfrm>
              <a:off x="0" y="-38100"/>
              <a:ext cx="889221" cy="893005"/>
            </a:xfrm>
            <a:prstGeom prst="rect">
              <a:avLst/>
            </a:prstGeom>
            <a:solidFill>
              <a:srgbClr val="92D050"/>
            </a:solidFill>
            <a:ln w="76200">
              <a:solidFill>
                <a:schemeClr val="tx1"/>
              </a:solidFill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0"/>
          <p:cNvGrpSpPr/>
          <p:nvPr/>
        </p:nvGrpSpPr>
        <p:grpSpPr>
          <a:xfrm>
            <a:off x="9918834" y="713601"/>
            <a:ext cx="2250840" cy="2260418"/>
            <a:chOff x="0" y="-38100"/>
            <a:chExt cx="889221" cy="893005"/>
          </a:xfrm>
        </p:grpSpPr>
        <p:sp>
          <p:nvSpPr>
            <p:cNvPr id="153" name="Google Shape;153;p10"/>
            <p:cNvSpPr/>
            <p:nvPr/>
          </p:nvSpPr>
          <p:spPr>
            <a:xfrm>
              <a:off x="0" y="0"/>
              <a:ext cx="889221" cy="854905"/>
            </a:xfrm>
            <a:custGeom>
              <a:avLst/>
              <a:gdLst/>
              <a:ahLst/>
              <a:cxnLst/>
              <a:rect l="l" t="t" r="r" b="b"/>
              <a:pathLst>
                <a:path w="889221" h="854905" extrusionOk="0">
                  <a:moveTo>
                    <a:pt x="0" y="0"/>
                  </a:moveTo>
                  <a:lnTo>
                    <a:pt x="889221" y="0"/>
                  </a:lnTo>
                  <a:lnTo>
                    <a:pt x="889221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F4BBDE"/>
            </a:solidFill>
            <a:ln w="952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54" name="Google Shape;154;p10"/>
            <p:cNvSpPr txBox="1"/>
            <p:nvPr/>
          </p:nvSpPr>
          <p:spPr>
            <a:xfrm>
              <a:off x="0" y="-38100"/>
              <a:ext cx="889221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0"/>
          <p:cNvGrpSpPr/>
          <p:nvPr/>
        </p:nvGrpSpPr>
        <p:grpSpPr>
          <a:xfrm>
            <a:off x="1624220" y="1210689"/>
            <a:ext cx="6351657" cy="2260418"/>
            <a:chOff x="0" y="-38100"/>
            <a:chExt cx="2509296" cy="893005"/>
          </a:xfrm>
        </p:grpSpPr>
        <p:sp>
          <p:nvSpPr>
            <p:cNvPr id="158" name="Google Shape;158;p10"/>
            <p:cNvSpPr/>
            <p:nvPr/>
          </p:nvSpPr>
          <p:spPr>
            <a:xfrm>
              <a:off x="0" y="0"/>
              <a:ext cx="2509296" cy="854905"/>
            </a:xfrm>
            <a:custGeom>
              <a:avLst/>
              <a:gdLst/>
              <a:ahLst/>
              <a:cxnLst/>
              <a:rect l="l" t="t" r="r" b="b"/>
              <a:pathLst>
                <a:path w="2509296" h="854905" extrusionOk="0">
                  <a:moveTo>
                    <a:pt x="0" y="0"/>
                  </a:moveTo>
                  <a:lnTo>
                    <a:pt x="2509296" y="0"/>
                  </a:lnTo>
                  <a:lnTo>
                    <a:pt x="2509296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9" name="Google Shape;159;p10"/>
            <p:cNvSpPr txBox="1"/>
            <p:nvPr/>
          </p:nvSpPr>
          <p:spPr>
            <a:xfrm>
              <a:off x="0" y="-38100"/>
              <a:ext cx="2509296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0"/>
          <p:cNvGrpSpPr/>
          <p:nvPr/>
        </p:nvGrpSpPr>
        <p:grpSpPr>
          <a:xfrm>
            <a:off x="1753061" y="1124192"/>
            <a:ext cx="6351657" cy="2260418"/>
            <a:chOff x="0" y="-38100"/>
            <a:chExt cx="2509296" cy="893005"/>
          </a:xfrm>
        </p:grpSpPr>
        <p:sp>
          <p:nvSpPr>
            <p:cNvPr id="161" name="Google Shape;161;p10"/>
            <p:cNvSpPr/>
            <p:nvPr/>
          </p:nvSpPr>
          <p:spPr>
            <a:xfrm>
              <a:off x="0" y="0"/>
              <a:ext cx="2509296" cy="854905"/>
            </a:xfrm>
            <a:custGeom>
              <a:avLst/>
              <a:gdLst/>
              <a:ahLst/>
              <a:cxnLst/>
              <a:rect l="l" t="t" r="r" b="b"/>
              <a:pathLst>
                <a:path w="2509296" h="854905" extrusionOk="0">
                  <a:moveTo>
                    <a:pt x="0" y="0"/>
                  </a:moveTo>
                  <a:lnTo>
                    <a:pt x="2509296" y="0"/>
                  </a:lnTo>
                  <a:lnTo>
                    <a:pt x="2509296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FF3D1B"/>
            </a:solidFill>
            <a:ln w="952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2" name="Google Shape;162;p10"/>
            <p:cNvSpPr txBox="1"/>
            <p:nvPr/>
          </p:nvSpPr>
          <p:spPr>
            <a:xfrm>
              <a:off x="0" y="-38100"/>
              <a:ext cx="2509296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10"/>
          <p:cNvSpPr txBox="1"/>
          <p:nvPr/>
        </p:nvSpPr>
        <p:spPr>
          <a:xfrm>
            <a:off x="1540839" y="1474444"/>
            <a:ext cx="6504782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40001"/>
              </a:lnSpc>
            </a:pPr>
            <a:r>
              <a:rPr lang="en-US" sz="8000" dirty="0">
                <a:solidFill>
                  <a:srgbClr val="FCF1EC"/>
                </a:solidFill>
                <a:latin typeface="Pacifico"/>
                <a:sym typeface="Pacifico"/>
              </a:rPr>
              <a:t>WELCOM TO</a:t>
            </a:r>
            <a:endParaRPr sz="1200" dirty="0"/>
          </a:p>
        </p:txBody>
      </p:sp>
      <p:sp>
        <p:nvSpPr>
          <p:cNvPr id="164" name="Google Shape;164;p10"/>
          <p:cNvSpPr txBox="1"/>
          <p:nvPr/>
        </p:nvSpPr>
        <p:spPr>
          <a:xfrm>
            <a:off x="1905580" y="4008349"/>
            <a:ext cx="831580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9996"/>
              </a:lnSpc>
            </a:pPr>
            <a:r>
              <a:rPr lang="en-US" sz="8000" i="1" dirty="0">
                <a:solidFill>
                  <a:srgbClr val="FDE74C"/>
                </a:solidFill>
                <a:latin typeface="Staatliches"/>
                <a:ea typeface="Staatliches"/>
                <a:cs typeface="Staatliches"/>
                <a:sym typeface="Staatliches"/>
              </a:rPr>
              <a:t>ENGLISH CLASS</a:t>
            </a:r>
            <a:endParaRPr sz="800" i="1" dirty="0"/>
          </a:p>
        </p:txBody>
      </p:sp>
    </p:spTree>
    <p:extLst>
      <p:ext uri="{BB962C8B-B14F-4D97-AF65-F5344CB8AC3E}">
        <p14:creationId xmlns:p14="http://schemas.microsoft.com/office/powerpoint/2010/main" val="20597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white">
            <a:hlinkClick r:id="" action="ppaction://media"/>
            <a:extLst>
              <a:ext uri="{FF2B5EF4-FFF2-40B4-BE49-F238E27FC236}">
                <a16:creationId xmlns:a16="http://schemas.microsoft.com/office/drawing/2014/main" id="{15E4AB44-7E81-B9BA-BBA3-52D9F8BA2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4726" y="2058149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6224AB-86D1-4F77-B918-FC25EC121513}"/>
              </a:ext>
            </a:extLst>
          </p:cNvPr>
          <p:cNvGrpSpPr/>
          <p:nvPr/>
        </p:nvGrpSpPr>
        <p:grpSpPr>
          <a:xfrm>
            <a:off x="548175" y="243709"/>
            <a:ext cx="4387827" cy="4107006"/>
            <a:chOff x="9685360" y="1053362"/>
            <a:chExt cx="2122633" cy="20191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F5198B-6AE2-F7BC-7BB9-43618A297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88F7853-4873-BBE8-EF50-013828CFD9F2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F08EF8D-827D-73A4-E3ED-FD540123A548}"/>
              </a:ext>
            </a:extLst>
          </p:cNvPr>
          <p:cNvSpPr txBox="1"/>
          <p:nvPr/>
        </p:nvSpPr>
        <p:spPr>
          <a:xfrm>
            <a:off x="7870964" y="14118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white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4C288B-667A-C223-A155-DB15725B27F9}"/>
              </a:ext>
            </a:extLst>
          </p:cNvPr>
          <p:cNvSpPr txBox="1"/>
          <p:nvPr/>
        </p:nvSpPr>
        <p:spPr>
          <a:xfrm>
            <a:off x="7771204" y="2333533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waɪt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trắng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61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404CBC-6AEE-0BB2-891C-99BA948CCF55}"/>
              </a:ext>
            </a:extLst>
          </p:cNvPr>
          <p:cNvSpPr txBox="1"/>
          <p:nvPr/>
        </p:nvSpPr>
        <p:spPr>
          <a:xfrm>
            <a:off x="2439557" y="362936"/>
            <a:ext cx="890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Draw lines.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DF551-7649-52C6-C21D-A3AD7655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1124712"/>
            <a:ext cx="12118848" cy="49834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1DA86D-0EEB-F991-5D9D-CBB15B816CD7}"/>
              </a:ext>
            </a:extLst>
          </p:cNvPr>
          <p:cNvCxnSpPr>
            <a:cxnSpLocks/>
          </p:cNvCxnSpPr>
          <p:nvPr/>
        </p:nvCxnSpPr>
        <p:spPr>
          <a:xfrm>
            <a:off x="3767328" y="2718816"/>
            <a:ext cx="725424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BB1815-D50F-F9CD-75C7-B91B247267E3}"/>
              </a:ext>
            </a:extLst>
          </p:cNvPr>
          <p:cNvCxnSpPr>
            <a:cxnSpLocks/>
          </p:cNvCxnSpPr>
          <p:nvPr/>
        </p:nvCxnSpPr>
        <p:spPr>
          <a:xfrm flipH="1">
            <a:off x="3767328" y="2718816"/>
            <a:ext cx="243840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6640AA-B451-B78C-1B21-D5CBFFB37978}"/>
              </a:ext>
            </a:extLst>
          </p:cNvPr>
          <p:cNvCxnSpPr>
            <a:cxnSpLocks/>
          </p:cNvCxnSpPr>
          <p:nvPr/>
        </p:nvCxnSpPr>
        <p:spPr>
          <a:xfrm flipH="1">
            <a:off x="6205728" y="2718816"/>
            <a:ext cx="239138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A0B29F-5BB9-C9D9-5B99-0EC08BE70F06}"/>
              </a:ext>
            </a:extLst>
          </p:cNvPr>
          <p:cNvCxnSpPr>
            <a:cxnSpLocks/>
          </p:cNvCxnSpPr>
          <p:nvPr/>
        </p:nvCxnSpPr>
        <p:spPr>
          <a:xfrm flipH="1">
            <a:off x="8597108" y="2718816"/>
            <a:ext cx="2339116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495699" y="106230"/>
            <a:ext cx="599480" cy="99055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82004" y="30176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STRUCTURES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1795438" y="1168455"/>
            <a:ext cx="7934349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color is it?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15556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/>
        </p:nvSpPr>
        <p:spPr>
          <a:xfrm>
            <a:off x="1476953" y="2383054"/>
            <a:ext cx="1730857" cy="181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67" tIns="33867" rIns="33867" bIns="33867" anchor="ctr" anchorCtr="0">
            <a:noAutofit/>
          </a:bodyPr>
          <a:lstStyle/>
          <a:p>
            <a:pPr algn="ctr">
              <a:lnSpc>
                <a:spcPct val="147722"/>
              </a:lnSpc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1476953" y="3792549"/>
            <a:ext cx="1730857" cy="181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67" tIns="33867" rIns="33867" bIns="33867" anchor="ctr" anchorCtr="0">
            <a:noAutofit/>
          </a:bodyPr>
          <a:lstStyle/>
          <a:p>
            <a:pPr algn="ctr">
              <a:lnSpc>
                <a:spcPct val="147722"/>
              </a:lnSpc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24"/>
          <p:cNvGrpSpPr/>
          <p:nvPr/>
        </p:nvGrpSpPr>
        <p:grpSpPr>
          <a:xfrm>
            <a:off x="4139255" y="579883"/>
            <a:ext cx="4183752" cy="1811991"/>
            <a:chOff x="0" y="-38100"/>
            <a:chExt cx="1964665" cy="850900"/>
          </a:xfrm>
        </p:grpSpPr>
        <p:sp>
          <p:nvSpPr>
            <p:cNvPr id="223" name="Google Shape;223;p24"/>
            <p:cNvSpPr/>
            <p:nvPr/>
          </p:nvSpPr>
          <p:spPr>
            <a:xfrm>
              <a:off x="0" y="0"/>
              <a:ext cx="1964665" cy="394750"/>
            </a:xfrm>
            <a:custGeom>
              <a:avLst/>
              <a:gdLst/>
              <a:ahLst/>
              <a:cxnLst/>
              <a:rect l="l" t="t" r="r" b="b"/>
              <a:pathLst>
                <a:path w="1964665" h="394750" extrusionOk="0">
                  <a:moveTo>
                    <a:pt x="62916" y="0"/>
                  </a:moveTo>
                  <a:lnTo>
                    <a:pt x="1901749" y="0"/>
                  </a:lnTo>
                  <a:cubicBezTo>
                    <a:pt x="1918435" y="0"/>
                    <a:pt x="1934438" y="6629"/>
                    <a:pt x="1946237" y="18428"/>
                  </a:cubicBezTo>
                  <a:cubicBezTo>
                    <a:pt x="1958036" y="30227"/>
                    <a:pt x="1964665" y="46230"/>
                    <a:pt x="1964665" y="62916"/>
                  </a:cubicBezTo>
                  <a:lnTo>
                    <a:pt x="1964665" y="331834"/>
                  </a:lnTo>
                  <a:cubicBezTo>
                    <a:pt x="1964665" y="348521"/>
                    <a:pt x="1958036" y="364524"/>
                    <a:pt x="1946237" y="376323"/>
                  </a:cubicBezTo>
                  <a:cubicBezTo>
                    <a:pt x="1934438" y="388122"/>
                    <a:pt x="1918435" y="394750"/>
                    <a:pt x="1901749" y="394750"/>
                  </a:cubicBezTo>
                  <a:lnTo>
                    <a:pt x="62916" y="394750"/>
                  </a:lnTo>
                  <a:cubicBezTo>
                    <a:pt x="46230" y="394750"/>
                    <a:pt x="30227" y="388122"/>
                    <a:pt x="18428" y="376323"/>
                  </a:cubicBezTo>
                  <a:cubicBezTo>
                    <a:pt x="6629" y="364524"/>
                    <a:pt x="0" y="348521"/>
                    <a:pt x="0" y="331834"/>
                  </a:cubicBezTo>
                  <a:lnTo>
                    <a:pt x="0" y="62916"/>
                  </a:lnTo>
                  <a:cubicBezTo>
                    <a:pt x="0" y="46230"/>
                    <a:pt x="6629" y="30227"/>
                    <a:pt x="18428" y="18428"/>
                  </a:cubicBezTo>
                  <a:cubicBezTo>
                    <a:pt x="30227" y="6629"/>
                    <a:pt x="46230" y="0"/>
                    <a:pt x="62916" y="0"/>
                  </a:cubicBezTo>
                  <a:close/>
                </a:path>
              </a:pathLst>
            </a:custGeom>
            <a:solidFill>
              <a:srgbClr val="FFE88D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4" name="Google Shape;22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24"/>
          <p:cNvSpPr txBox="1"/>
          <p:nvPr/>
        </p:nvSpPr>
        <p:spPr>
          <a:xfrm>
            <a:off x="4585333" y="786345"/>
            <a:ext cx="323074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3600" dirty="0"/>
              <a:t>What color is it?</a:t>
            </a:r>
          </a:p>
        </p:txBody>
      </p:sp>
      <p:pic>
        <p:nvPicPr>
          <p:cNvPr id="241" name="Google Shape;2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79" y="65844"/>
            <a:ext cx="3655583" cy="193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3605" y="0"/>
            <a:ext cx="3042885" cy="227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52" y="2137862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3461" y="2200966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51" y="4153155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8309" y="4023633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4710" y="5314561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6623" y="2200966"/>
            <a:ext cx="1485975" cy="1512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6623" y="3975666"/>
            <a:ext cx="1567028" cy="149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2398" y="3948800"/>
            <a:ext cx="1553519" cy="1540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3054" y="5192900"/>
            <a:ext cx="1526501" cy="1553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4817" y="2316911"/>
            <a:ext cx="1512993" cy="15265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92358" y="2722495"/>
            <a:ext cx="17209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red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90540" y="4214499"/>
            <a:ext cx="2205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black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373651" y="2695440"/>
            <a:ext cx="25608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yellow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545074" y="4353067"/>
            <a:ext cx="19790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blue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106435" y="5697784"/>
            <a:ext cx="22723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white</a:t>
            </a:r>
          </a:p>
        </p:txBody>
      </p:sp>
    </p:spTree>
    <p:extLst>
      <p:ext uri="{BB962C8B-B14F-4D97-AF65-F5344CB8AC3E}">
        <p14:creationId xmlns:p14="http://schemas.microsoft.com/office/powerpoint/2010/main" val="51136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8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,792 Let's Play Images, Stock Photos, 3D objects,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0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A187128D-5992-D725-E9CF-F06FAE7E2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  </a:t>
            </a:r>
          </a:p>
        </p:txBody>
      </p:sp>
      <p:sp>
        <p:nvSpPr>
          <p:cNvPr id="3080" name="Oval 8">
            <a:extLst>
              <a:ext uri="{FF2B5EF4-FFF2-40B4-BE49-F238E27FC236}">
                <a16:creationId xmlns:a16="http://schemas.microsoft.com/office/drawing/2014/main" id="{F422097E-291A-E86F-CE05-487B2E20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id="{7DEDAEF4-B78E-3AD5-4605-80517557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2" name="Oval 10">
            <a:extLst>
              <a:ext uri="{FF2B5EF4-FFF2-40B4-BE49-F238E27FC236}">
                <a16:creationId xmlns:a16="http://schemas.microsoft.com/office/drawing/2014/main" id="{FA66AF9E-FBBE-A86B-B15F-D0A18E93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black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8" name="WordArt 16">
            <a:extLst>
              <a:ext uri="{FF2B5EF4-FFF2-40B4-BE49-F238E27FC236}">
                <a16:creationId xmlns:a16="http://schemas.microsoft.com/office/drawing/2014/main" id="{41B057E3-D81B-91A3-DE1C-47D261626D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97026" y="3806827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06D5E8D-C0AA-859F-C139-A8ABB25B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4098" name="Picture 2" descr="Raffer Ô tô đồ chơi điều khiển từ xa mô hình xe đua Disney Cars Lightning  McQueen màu đỏ cho bé | Lazada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2" y="1335024"/>
            <a:ext cx="4733736" cy="317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Oval 6">
            <a:extLst>
              <a:ext uri="{FF2B5EF4-FFF2-40B4-BE49-F238E27FC236}">
                <a16:creationId xmlns:a16="http://schemas.microsoft.com/office/drawing/2014/main" id="{A2425686-3C0C-EB55-B63A-9778547A6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white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id="{9B9EDA3E-1E21-380B-691D-4BCE0FBE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id="{65946434-0E11-D4D8-6D95-EB05E1DD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6" name="WordArt 10">
            <a:extLst>
              <a:ext uri="{FF2B5EF4-FFF2-40B4-BE49-F238E27FC236}">
                <a16:creationId xmlns:a16="http://schemas.microsoft.com/office/drawing/2014/main" id="{60380C92-F3C0-0AE1-742C-C6B56DC11C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6451" y="4162044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3FB26D1-D284-1DD9-65FC-35EE58BC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1185863"/>
            <a:ext cx="4867275" cy="29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Oval 7">
            <a:extLst>
              <a:ext uri="{FF2B5EF4-FFF2-40B4-BE49-F238E27FC236}">
                <a16:creationId xmlns:a16="http://schemas.microsoft.com/office/drawing/2014/main" id="{0ABBE90F-4F58-DB24-627D-E75CAF30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494188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 </a:t>
            </a:r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yellow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id="{449A6A76-7FB2-B07A-98A3-4A20F7A0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id="{9A76EFC3-EC5F-B221-DF18-C289463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9" name="WordArt 11">
            <a:extLst>
              <a:ext uri="{FF2B5EF4-FFF2-40B4-BE49-F238E27FC236}">
                <a16:creationId xmlns:a16="http://schemas.microsoft.com/office/drawing/2014/main" id="{06C7FF91-75E3-0CBD-5851-335EEF54B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63676" y="3757613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63AC6DB-05A2-2D62-159F-58554A05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25418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436"/>
            <a:ext cx="4814889" cy="25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</a:t>
            </a:r>
            <a:b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black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yellow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4550" y="3870327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6382CE-B7DB-EC7E-C9F1-3DC61060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761" y="585216"/>
            <a:ext cx="502892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>
            <a:normAutofit fontScale="90000"/>
          </a:bodyPr>
          <a:lstStyle/>
          <a:p>
            <a:pPr algn="l"/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white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3860801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BEFEEF-B24B-2331-C5F4-EF7A053B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" y="237503"/>
            <a:ext cx="4329113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951">
              <a:srgbClr val="F1F3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62834">
              <a:srgbClr val="BFD8EE"/>
            </a:gs>
            <a:gs pos="46897">
              <a:srgbClr val="CDE1F2"/>
            </a:gs>
            <a:gs pos="23902">
              <a:srgbClr val="E2EDF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6564683" y="438150"/>
            <a:ext cx="47854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dirty="0"/>
              <a:t>Objectives</a:t>
            </a:r>
          </a:p>
        </p:txBody>
      </p:sp>
      <p:sp>
        <p:nvSpPr>
          <p:cNvPr id="94" name="Google Shape;94;p14"/>
          <p:cNvSpPr txBox="1"/>
          <p:nvPr/>
        </p:nvSpPr>
        <p:spPr>
          <a:xfrm>
            <a:off x="6181801" y="2044084"/>
            <a:ext cx="5784138" cy="4267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62834">
                <a:srgbClr val="BFD8EE"/>
              </a:gs>
              <a:gs pos="46897">
                <a:srgbClr val="CDE1F2"/>
              </a:gs>
              <a:gs pos="23902">
                <a:srgbClr val="E2EDF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ask the colors of things.</a:t>
            </a:r>
          </a:p>
          <a:p>
            <a:endParaRPr lang="en-US" sz="32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Vocabulary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red, yellow, blue, black, white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Structures</a:t>
            </a:r>
            <a:r>
              <a:rPr lang="en-US" sz="3200" dirty="0">
                <a:solidFill>
                  <a:srgbClr val="0070C0"/>
                </a:solidFill>
              </a:rPr>
              <a:t>: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What color is it?/ It’s yellow. </a:t>
            </a:r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438150"/>
            <a:ext cx="5457826" cy="6157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350" y="4856833"/>
            <a:ext cx="5892451" cy="2220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82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9+ Ảnh Động Powerpoint Tạm Biệt Đẹp, Dễ Thương, Cute Hột Me - Diếp Cá V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2" y="690563"/>
            <a:ext cx="7573964" cy="52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ZJAIkmT3R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6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1"/>
          <p:cNvGrpSpPr/>
          <p:nvPr/>
        </p:nvGrpSpPr>
        <p:grpSpPr>
          <a:xfrm>
            <a:off x="73587" y="1926625"/>
            <a:ext cx="5984313" cy="958105"/>
            <a:chOff x="0" y="-47625"/>
            <a:chExt cx="1719710" cy="378511"/>
          </a:xfrm>
        </p:grpSpPr>
        <p:sp>
          <p:nvSpPr>
            <p:cNvPr id="460" name="Google Shape;460;p11"/>
            <p:cNvSpPr/>
            <p:nvPr/>
          </p:nvSpPr>
          <p:spPr>
            <a:xfrm>
              <a:off x="0" y="0"/>
              <a:ext cx="1719710" cy="330886"/>
            </a:xfrm>
            <a:custGeom>
              <a:avLst/>
              <a:gdLst/>
              <a:ahLst/>
              <a:cxnLst/>
              <a:rect l="l" t="t" r="r" b="b"/>
              <a:pathLst>
                <a:path w="1719710" h="330886" extrusionOk="0">
                  <a:moveTo>
                    <a:pt x="60470" y="0"/>
                  </a:moveTo>
                  <a:lnTo>
                    <a:pt x="1659240" y="0"/>
                  </a:lnTo>
                  <a:cubicBezTo>
                    <a:pt x="1675277" y="0"/>
                    <a:pt x="1690658" y="6371"/>
                    <a:pt x="1701998" y="17711"/>
                  </a:cubicBezTo>
                  <a:cubicBezTo>
                    <a:pt x="1713339" y="29051"/>
                    <a:pt x="1719710" y="44432"/>
                    <a:pt x="1719710" y="60470"/>
                  </a:cubicBezTo>
                  <a:lnTo>
                    <a:pt x="1719710" y="270416"/>
                  </a:lnTo>
                  <a:cubicBezTo>
                    <a:pt x="1719710" y="303813"/>
                    <a:pt x="1692636" y="330886"/>
                    <a:pt x="1659240" y="330886"/>
                  </a:cubicBezTo>
                  <a:lnTo>
                    <a:pt x="60470" y="330886"/>
                  </a:lnTo>
                  <a:cubicBezTo>
                    <a:pt x="27073" y="330886"/>
                    <a:pt x="0" y="303813"/>
                    <a:pt x="0" y="270416"/>
                  </a:cubicBezTo>
                  <a:lnTo>
                    <a:pt x="0" y="60470"/>
                  </a:lnTo>
                  <a:cubicBezTo>
                    <a:pt x="0" y="27073"/>
                    <a:pt x="27073" y="0"/>
                    <a:pt x="60470" y="0"/>
                  </a:cubicBezTo>
                  <a:close/>
                </a:path>
              </a:pathLst>
            </a:custGeom>
            <a:solidFill>
              <a:srgbClr val="393A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1" name="Google Shape;461;p11"/>
            <p:cNvSpPr txBox="1"/>
            <p:nvPr/>
          </p:nvSpPr>
          <p:spPr>
            <a:xfrm>
              <a:off x="0" y="-47625"/>
              <a:ext cx="1719710" cy="37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11"/>
          <p:cNvGrpSpPr/>
          <p:nvPr/>
        </p:nvGrpSpPr>
        <p:grpSpPr>
          <a:xfrm>
            <a:off x="950989" y="1920636"/>
            <a:ext cx="5541301" cy="958105"/>
            <a:chOff x="0" y="-47625"/>
            <a:chExt cx="1719710" cy="378511"/>
          </a:xfrm>
        </p:grpSpPr>
        <p:sp>
          <p:nvSpPr>
            <p:cNvPr id="463" name="Google Shape;463;p11"/>
            <p:cNvSpPr/>
            <p:nvPr/>
          </p:nvSpPr>
          <p:spPr>
            <a:xfrm>
              <a:off x="0" y="0"/>
              <a:ext cx="1719710" cy="330886"/>
            </a:xfrm>
            <a:custGeom>
              <a:avLst/>
              <a:gdLst/>
              <a:ahLst/>
              <a:cxnLst/>
              <a:rect l="l" t="t" r="r" b="b"/>
              <a:pathLst>
                <a:path w="1719710" h="330886" extrusionOk="0">
                  <a:moveTo>
                    <a:pt x="60470" y="0"/>
                  </a:moveTo>
                  <a:lnTo>
                    <a:pt x="1659240" y="0"/>
                  </a:lnTo>
                  <a:cubicBezTo>
                    <a:pt x="1675277" y="0"/>
                    <a:pt x="1690658" y="6371"/>
                    <a:pt x="1701998" y="17711"/>
                  </a:cubicBezTo>
                  <a:cubicBezTo>
                    <a:pt x="1713339" y="29051"/>
                    <a:pt x="1719710" y="44432"/>
                    <a:pt x="1719710" y="60470"/>
                  </a:cubicBezTo>
                  <a:lnTo>
                    <a:pt x="1719710" y="270416"/>
                  </a:lnTo>
                  <a:cubicBezTo>
                    <a:pt x="1719710" y="303813"/>
                    <a:pt x="1692636" y="330886"/>
                    <a:pt x="1659240" y="330886"/>
                  </a:cubicBezTo>
                  <a:lnTo>
                    <a:pt x="60470" y="330886"/>
                  </a:lnTo>
                  <a:cubicBezTo>
                    <a:pt x="27073" y="330886"/>
                    <a:pt x="0" y="303813"/>
                    <a:pt x="0" y="270416"/>
                  </a:cubicBezTo>
                  <a:lnTo>
                    <a:pt x="0" y="60470"/>
                  </a:lnTo>
                  <a:cubicBezTo>
                    <a:pt x="0" y="27073"/>
                    <a:pt x="27073" y="0"/>
                    <a:pt x="60470" y="0"/>
                  </a:cubicBezTo>
                  <a:close/>
                </a:path>
              </a:pathLst>
            </a:custGeom>
            <a:solidFill>
              <a:srgbClr val="F6836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4" name="Google Shape;464;p11"/>
            <p:cNvSpPr txBox="1"/>
            <p:nvPr/>
          </p:nvSpPr>
          <p:spPr>
            <a:xfrm>
              <a:off x="0" y="-47625"/>
              <a:ext cx="1719710" cy="37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11"/>
          <p:cNvGrpSpPr/>
          <p:nvPr/>
        </p:nvGrpSpPr>
        <p:grpSpPr>
          <a:xfrm>
            <a:off x="278322" y="161571"/>
            <a:ext cx="3900702" cy="873213"/>
            <a:chOff x="0" y="-241100"/>
            <a:chExt cx="7801404" cy="1746426"/>
          </a:xfrm>
        </p:grpSpPr>
        <p:grpSp>
          <p:nvGrpSpPr>
            <p:cNvPr id="466" name="Google Shape;466;p11"/>
            <p:cNvGrpSpPr/>
            <p:nvPr/>
          </p:nvGrpSpPr>
          <p:grpSpPr>
            <a:xfrm>
              <a:off x="0" y="-241100"/>
              <a:ext cx="2173363" cy="520366"/>
              <a:chOff x="0" y="-47625"/>
              <a:chExt cx="429306" cy="102789"/>
            </a:xfrm>
          </p:grpSpPr>
          <p:sp>
            <p:nvSpPr>
              <p:cNvPr id="467" name="Google Shape;467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68" name="Google Shape;468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11"/>
            <p:cNvGrpSpPr/>
            <p:nvPr/>
          </p:nvGrpSpPr>
          <p:grpSpPr>
            <a:xfrm>
              <a:off x="2571714" y="-241100"/>
              <a:ext cx="2173363" cy="520366"/>
              <a:chOff x="0" y="-47625"/>
              <a:chExt cx="429306" cy="102789"/>
            </a:xfrm>
          </p:grpSpPr>
          <p:sp>
            <p:nvSpPr>
              <p:cNvPr id="470" name="Google Shape;470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5EC9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71" name="Google Shape;471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p11"/>
            <p:cNvGrpSpPr/>
            <p:nvPr/>
          </p:nvGrpSpPr>
          <p:grpSpPr>
            <a:xfrm>
              <a:off x="1345333" y="575063"/>
              <a:ext cx="2173363" cy="520366"/>
              <a:chOff x="0" y="-47625"/>
              <a:chExt cx="429306" cy="102789"/>
            </a:xfrm>
          </p:grpSpPr>
          <p:sp>
            <p:nvSpPr>
              <p:cNvPr id="473" name="Google Shape;473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74" name="Google Shape;474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11"/>
            <p:cNvGrpSpPr/>
            <p:nvPr/>
          </p:nvGrpSpPr>
          <p:grpSpPr>
            <a:xfrm>
              <a:off x="3658396" y="563641"/>
              <a:ext cx="2173363" cy="520366"/>
              <a:chOff x="0" y="-47625"/>
              <a:chExt cx="429306" cy="102789"/>
            </a:xfrm>
          </p:grpSpPr>
          <p:sp>
            <p:nvSpPr>
              <p:cNvPr id="476" name="Google Shape;476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77" name="Google Shape;477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5314643" y="-241100"/>
              <a:ext cx="1191036" cy="520366"/>
              <a:chOff x="0" y="-47625"/>
              <a:chExt cx="235266" cy="102789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0" y="0"/>
                <a:ext cx="23526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235266" h="55164" extrusionOk="0">
                    <a:moveTo>
                      <a:pt x="27582" y="0"/>
                    </a:moveTo>
                    <a:lnTo>
                      <a:pt x="207685" y="0"/>
                    </a:lnTo>
                    <a:cubicBezTo>
                      <a:pt x="215000" y="0"/>
                      <a:pt x="222015" y="2906"/>
                      <a:pt x="227188" y="8079"/>
                    </a:cubicBezTo>
                    <a:cubicBezTo>
                      <a:pt x="232361" y="13251"/>
                      <a:pt x="235266" y="20267"/>
                      <a:pt x="235266" y="27582"/>
                    </a:cubicBezTo>
                    <a:lnTo>
                      <a:pt x="235266" y="27582"/>
                    </a:lnTo>
                    <a:cubicBezTo>
                      <a:pt x="235266" y="42815"/>
                      <a:pt x="222918" y="55164"/>
                      <a:pt x="207685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80" name="Google Shape;480;p11"/>
              <p:cNvSpPr txBox="1"/>
              <p:nvPr/>
            </p:nvSpPr>
            <p:spPr>
              <a:xfrm>
                <a:off x="0" y="-47625"/>
                <a:ext cx="23526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11"/>
            <p:cNvGrpSpPr/>
            <p:nvPr/>
          </p:nvGrpSpPr>
          <p:grpSpPr>
            <a:xfrm>
              <a:off x="6610368" y="563641"/>
              <a:ext cx="1191036" cy="520366"/>
              <a:chOff x="0" y="-47625"/>
              <a:chExt cx="235266" cy="102789"/>
            </a:xfrm>
          </p:grpSpPr>
          <p:sp>
            <p:nvSpPr>
              <p:cNvPr id="482" name="Google Shape;482;p11"/>
              <p:cNvSpPr/>
              <p:nvPr/>
            </p:nvSpPr>
            <p:spPr>
              <a:xfrm>
                <a:off x="0" y="0"/>
                <a:ext cx="23526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235266" h="55164" extrusionOk="0">
                    <a:moveTo>
                      <a:pt x="27582" y="0"/>
                    </a:moveTo>
                    <a:lnTo>
                      <a:pt x="207685" y="0"/>
                    </a:lnTo>
                    <a:cubicBezTo>
                      <a:pt x="215000" y="0"/>
                      <a:pt x="222015" y="2906"/>
                      <a:pt x="227188" y="8079"/>
                    </a:cubicBezTo>
                    <a:cubicBezTo>
                      <a:pt x="232361" y="13251"/>
                      <a:pt x="235266" y="20267"/>
                      <a:pt x="235266" y="27582"/>
                    </a:cubicBezTo>
                    <a:lnTo>
                      <a:pt x="235266" y="27582"/>
                    </a:lnTo>
                    <a:cubicBezTo>
                      <a:pt x="235266" y="42815"/>
                      <a:pt x="222918" y="55164"/>
                      <a:pt x="207685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83" name="Google Shape;483;p11"/>
              <p:cNvSpPr txBox="1"/>
              <p:nvPr/>
            </p:nvSpPr>
            <p:spPr>
              <a:xfrm>
                <a:off x="0" y="-47625"/>
                <a:ext cx="23526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11"/>
            <p:cNvGrpSpPr/>
            <p:nvPr/>
          </p:nvGrpSpPr>
          <p:grpSpPr>
            <a:xfrm>
              <a:off x="0" y="586483"/>
              <a:ext cx="1202459" cy="497523"/>
              <a:chOff x="0" y="-47625"/>
              <a:chExt cx="237523" cy="98276"/>
            </a:xfrm>
          </p:grpSpPr>
          <p:sp>
            <p:nvSpPr>
              <p:cNvPr id="485" name="Google Shape;485;p11"/>
              <p:cNvSpPr/>
              <p:nvPr/>
            </p:nvSpPr>
            <p:spPr>
              <a:xfrm>
                <a:off x="0" y="0"/>
                <a:ext cx="237523" cy="50651"/>
              </a:xfrm>
              <a:custGeom>
                <a:avLst/>
                <a:gdLst/>
                <a:ahLst/>
                <a:cxnLst/>
                <a:rect l="l" t="t" r="r" b="b"/>
                <a:pathLst>
                  <a:path w="237523" h="50651" extrusionOk="0">
                    <a:moveTo>
                      <a:pt x="25326" y="0"/>
                    </a:moveTo>
                    <a:lnTo>
                      <a:pt x="212197" y="0"/>
                    </a:lnTo>
                    <a:cubicBezTo>
                      <a:pt x="226184" y="0"/>
                      <a:pt x="237523" y="11339"/>
                      <a:pt x="237523" y="25326"/>
                    </a:cubicBezTo>
                    <a:lnTo>
                      <a:pt x="237523" y="25326"/>
                    </a:lnTo>
                    <a:cubicBezTo>
                      <a:pt x="237523" y="39312"/>
                      <a:pt x="226184" y="50651"/>
                      <a:pt x="212197" y="50651"/>
                    </a:cubicBezTo>
                    <a:lnTo>
                      <a:pt x="25326" y="50651"/>
                    </a:lnTo>
                    <a:cubicBezTo>
                      <a:pt x="11339" y="50651"/>
                      <a:pt x="0" y="39312"/>
                      <a:pt x="0" y="25326"/>
                    </a:cubicBezTo>
                    <a:lnTo>
                      <a:pt x="0" y="25326"/>
                    </a:lnTo>
                    <a:cubicBezTo>
                      <a:pt x="0" y="11339"/>
                      <a:pt x="11339" y="0"/>
                      <a:pt x="25326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86" name="Google Shape;486;p11"/>
              <p:cNvSpPr txBox="1"/>
              <p:nvPr/>
            </p:nvSpPr>
            <p:spPr>
              <a:xfrm>
                <a:off x="0" y="-47625"/>
                <a:ext cx="237523" cy="98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11"/>
            <p:cNvGrpSpPr/>
            <p:nvPr/>
          </p:nvGrpSpPr>
          <p:grpSpPr>
            <a:xfrm>
              <a:off x="0" y="165166"/>
              <a:ext cx="4377449" cy="520366"/>
              <a:chOff x="0" y="-47625"/>
              <a:chExt cx="864681" cy="102789"/>
            </a:xfrm>
          </p:grpSpPr>
          <p:sp>
            <p:nvSpPr>
              <p:cNvPr id="488" name="Google Shape;488;p11"/>
              <p:cNvSpPr/>
              <p:nvPr/>
            </p:nvSpPr>
            <p:spPr>
              <a:xfrm>
                <a:off x="0" y="0"/>
                <a:ext cx="864681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864681" h="55164" extrusionOk="0">
                    <a:moveTo>
                      <a:pt x="27582" y="0"/>
                    </a:moveTo>
                    <a:lnTo>
                      <a:pt x="837100" y="0"/>
                    </a:lnTo>
                    <a:cubicBezTo>
                      <a:pt x="852333" y="0"/>
                      <a:pt x="864681" y="12349"/>
                      <a:pt x="864681" y="27582"/>
                    </a:cubicBezTo>
                    <a:lnTo>
                      <a:pt x="864681" y="27582"/>
                    </a:lnTo>
                    <a:cubicBezTo>
                      <a:pt x="864681" y="34897"/>
                      <a:pt x="861775" y="41912"/>
                      <a:pt x="856603" y="47085"/>
                    </a:cubicBezTo>
                    <a:cubicBezTo>
                      <a:pt x="851430" y="52258"/>
                      <a:pt x="844415" y="55164"/>
                      <a:pt x="837100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89" name="Google Shape;489;p11"/>
              <p:cNvSpPr txBox="1"/>
              <p:nvPr/>
            </p:nvSpPr>
            <p:spPr>
              <a:xfrm>
                <a:off x="0" y="-47625"/>
                <a:ext cx="864681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11"/>
            <p:cNvGrpSpPr/>
            <p:nvPr/>
          </p:nvGrpSpPr>
          <p:grpSpPr>
            <a:xfrm>
              <a:off x="0" y="984960"/>
              <a:ext cx="4377449" cy="520366"/>
              <a:chOff x="0" y="-47625"/>
              <a:chExt cx="864681" cy="102789"/>
            </a:xfrm>
          </p:grpSpPr>
          <p:sp>
            <p:nvSpPr>
              <p:cNvPr id="491" name="Google Shape;491;p11"/>
              <p:cNvSpPr/>
              <p:nvPr/>
            </p:nvSpPr>
            <p:spPr>
              <a:xfrm>
                <a:off x="0" y="0"/>
                <a:ext cx="864681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864681" h="55164" extrusionOk="0">
                    <a:moveTo>
                      <a:pt x="27582" y="0"/>
                    </a:moveTo>
                    <a:lnTo>
                      <a:pt x="837100" y="0"/>
                    </a:lnTo>
                    <a:cubicBezTo>
                      <a:pt x="852333" y="0"/>
                      <a:pt x="864681" y="12349"/>
                      <a:pt x="864681" y="27582"/>
                    </a:cubicBezTo>
                    <a:lnTo>
                      <a:pt x="864681" y="27582"/>
                    </a:lnTo>
                    <a:cubicBezTo>
                      <a:pt x="864681" y="34897"/>
                      <a:pt x="861775" y="41912"/>
                      <a:pt x="856603" y="47085"/>
                    </a:cubicBezTo>
                    <a:cubicBezTo>
                      <a:pt x="851430" y="52258"/>
                      <a:pt x="844415" y="55164"/>
                      <a:pt x="837100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5EC9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92" name="Google Shape;492;p11"/>
              <p:cNvSpPr txBox="1"/>
              <p:nvPr/>
            </p:nvSpPr>
            <p:spPr>
              <a:xfrm>
                <a:off x="0" y="-47625"/>
                <a:ext cx="864681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3" name="Google Shape;493;p11"/>
          <p:cNvGrpSpPr/>
          <p:nvPr/>
        </p:nvGrpSpPr>
        <p:grpSpPr>
          <a:xfrm>
            <a:off x="7999851" y="5795869"/>
            <a:ext cx="3900703" cy="873213"/>
            <a:chOff x="0" y="0"/>
            <a:chExt cx="7801405" cy="1746426"/>
          </a:xfrm>
        </p:grpSpPr>
        <p:grpSp>
          <p:nvGrpSpPr>
            <p:cNvPr id="494" name="Google Shape;494;p11"/>
            <p:cNvGrpSpPr/>
            <p:nvPr/>
          </p:nvGrpSpPr>
          <p:grpSpPr>
            <a:xfrm rot="10800000">
              <a:off x="5628042" y="1226060"/>
              <a:ext cx="2173363" cy="520366"/>
              <a:chOff x="0" y="-47625"/>
              <a:chExt cx="429306" cy="102789"/>
            </a:xfrm>
          </p:grpSpPr>
          <p:sp>
            <p:nvSpPr>
              <p:cNvPr id="495" name="Google Shape;495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96" name="Google Shape;496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497;p11"/>
            <p:cNvGrpSpPr/>
            <p:nvPr/>
          </p:nvGrpSpPr>
          <p:grpSpPr>
            <a:xfrm rot="10800000">
              <a:off x="3056328" y="1226060"/>
              <a:ext cx="2173363" cy="520366"/>
              <a:chOff x="0" y="-47625"/>
              <a:chExt cx="429306" cy="102789"/>
            </a:xfrm>
          </p:grpSpPr>
          <p:sp>
            <p:nvSpPr>
              <p:cNvPr id="498" name="Google Shape;498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5EC9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99" name="Google Shape;499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0" name="Google Shape;500;p11"/>
            <p:cNvGrpSpPr/>
            <p:nvPr/>
          </p:nvGrpSpPr>
          <p:grpSpPr>
            <a:xfrm rot="10800000">
              <a:off x="4282709" y="409897"/>
              <a:ext cx="2173363" cy="520366"/>
              <a:chOff x="0" y="-47625"/>
              <a:chExt cx="429306" cy="102789"/>
            </a:xfrm>
          </p:grpSpPr>
          <p:sp>
            <p:nvSpPr>
              <p:cNvPr id="501" name="Google Shape;501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02" name="Google Shape;502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" name="Google Shape;503;p11"/>
            <p:cNvGrpSpPr/>
            <p:nvPr/>
          </p:nvGrpSpPr>
          <p:grpSpPr>
            <a:xfrm rot="10800000">
              <a:off x="1969647" y="421320"/>
              <a:ext cx="2173363" cy="520366"/>
              <a:chOff x="0" y="-47625"/>
              <a:chExt cx="429306" cy="102789"/>
            </a:xfrm>
          </p:grpSpPr>
          <p:sp>
            <p:nvSpPr>
              <p:cNvPr id="504" name="Google Shape;504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5EC9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05" name="Google Shape;505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6" name="Google Shape;506;p11"/>
            <p:cNvGrpSpPr/>
            <p:nvPr/>
          </p:nvGrpSpPr>
          <p:grpSpPr>
            <a:xfrm rot="10800000">
              <a:off x="1295725" y="1226060"/>
              <a:ext cx="1191036" cy="520366"/>
              <a:chOff x="0" y="-47625"/>
              <a:chExt cx="235266" cy="102789"/>
            </a:xfrm>
          </p:grpSpPr>
          <p:sp>
            <p:nvSpPr>
              <p:cNvPr id="507" name="Google Shape;507;p11"/>
              <p:cNvSpPr/>
              <p:nvPr/>
            </p:nvSpPr>
            <p:spPr>
              <a:xfrm>
                <a:off x="0" y="0"/>
                <a:ext cx="23526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235266" h="55164" extrusionOk="0">
                    <a:moveTo>
                      <a:pt x="27582" y="0"/>
                    </a:moveTo>
                    <a:lnTo>
                      <a:pt x="207685" y="0"/>
                    </a:lnTo>
                    <a:cubicBezTo>
                      <a:pt x="215000" y="0"/>
                      <a:pt x="222015" y="2906"/>
                      <a:pt x="227188" y="8079"/>
                    </a:cubicBezTo>
                    <a:cubicBezTo>
                      <a:pt x="232361" y="13251"/>
                      <a:pt x="235266" y="20267"/>
                      <a:pt x="235266" y="27582"/>
                    </a:cubicBezTo>
                    <a:lnTo>
                      <a:pt x="235266" y="27582"/>
                    </a:lnTo>
                    <a:cubicBezTo>
                      <a:pt x="235266" y="42815"/>
                      <a:pt x="222918" y="55164"/>
                      <a:pt x="207685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08" name="Google Shape;508;p11"/>
              <p:cNvSpPr txBox="1"/>
              <p:nvPr/>
            </p:nvSpPr>
            <p:spPr>
              <a:xfrm>
                <a:off x="0" y="-47625"/>
                <a:ext cx="23526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11"/>
            <p:cNvGrpSpPr/>
            <p:nvPr/>
          </p:nvGrpSpPr>
          <p:grpSpPr>
            <a:xfrm rot="10800000">
              <a:off x="0" y="421320"/>
              <a:ext cx="1191036" cy="520366"/>
              <a:chOff x="0" y="-47625"/>
              <a:chExt cx="235266" cy="102789"/>
            </a:xfrm>
          </p:grpSpPr>
          <p:sp>
            <p:nvSpPr>
              <p:cNvPr id="510" name="Google Shape;510;p11"/>
              <p:cNvSpPr/>
              <p:nvPr/>
            </p:nvSpPr>
            <p:spPr>
              <a:xfrm>
                <a:off x="0" y="0"/>
                <a:ext cx="23526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235266" h="55164" extrusionOk="0">
                    <a:moveTo>
                      <a:pt x="27582" y="0"/>
                    </a:moveTo>
                    <a:lnTo>
                      <a:pt x="207685" y="0"/>
                    </a:lnTo>
                    <a:cubicBezTo>
                      <a:pt x="215000" y="0"/>
                      <a:pt x="222015" y="2906"/>
                      <a:pt x="227188" y="8079"/>
                    </a:cubicBezTo>
                    <a:cubicBezTo>
                      <a:pt x="232361" y="13251"/>
                      <a:pt x="235266" y="20267"/>
                      <a:pt x="235266" y="27582"/>
                    </a:cubicBezTo>
                    <a:lnTo>
                      <a:pt x="235266" y="27582"/>
                    </a:lnTo>
                    <a:cubicBezTo>
                      <a:pt x="235266" y="42815"/>
                      <a:pt x="222918" y="55164"/>
                      <a:pt x="207685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11" name="Google Shape;511;p11"/>
              <p:cNvSpPr txBox="1"/>
              <p:nvPr/>
            </p:nvSpPr>
            <p:spPr>
              <a:xfrm>
                <a:off x="0" y="-47625"/>
                <a:ext cx="23526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2" name="Google Shape;512;p11"/>
            <p:cNvGrpSpPr/>
            <p:nvPr/>
          </p:nvGrpSpPr>
          <p:grpSpPr>
            <a:xfrm rot="10800000">
              <a:off x="6598946" y="421320"/>
              <a:ext cx="1202459" cy="497523"/>
              <a:chOff x="0" y="-47625"/>
              <a:chExt cx="237523" cy="98276"/>
            </a:xfrm>
          </p:grpSpPr>
          <p:sp>
            <p:nvSpPr>
              <p:cNvPr id="513" name="Google Shape;513;p11"/>
              <p:cNvSpPr/>
              <p:nvPr/>
            </p:nvSpPr>
            <p:spPr>
              <a:xfrm>
                <a:off x="0" y="0"/>
                <a:ext cx="237523" cy="50651"/>
              </a:xfrm>
              <a:custGeom>
                <a:avLst/>
                <a:gdLst/>
                <a:ahLst/>
                <a:cxnLst/>
                <a:rect l="l" t="t" r="r" b="b"/>
                <a:pathLst>
                  <a:path w="237523" h="50651" extrusionOk="0">
                    <a:moveTo>
                      <a:pt x="25326" y="0"/>
                    </a:moveTo>
                    <a:lnTo>
                      <a:pt x="212197" y="0"/>
                    </a:lnTo>
                    <a:cubicBezTo>
                      <a:pt x="226184" y="0"/>
                      <a:pt x="237523" y="11339"/>
                      <a:pt x="237523" y="25326"/>
                    </a:cubicBezTo>
                    <a:lnTo>
                      <a:pt x="237523" y="25326"/>
                    </a:lnTo>
                    <a:cubicBezTo>
                      <a:pt x="237523" y="39312"/>
                      <a:pt x="226184" y="50651"/>
                      <a:pt x="212197" y="50651"/>
                    </a:cubicBezTo>
                    <a:lnTo>
                      <a:pt x="25326" y="50651"/>
                    </a:lnTo>
                    <a:cubicBezTo>
                      <a:pt x="11339" y="50651"/>
                      <a:pt x="0" y="39312"/>
                      <a:pt x="0" y="25326"/>
                    </a:cubicBezTo>
                    <a:lnTo>
                      <a:pt x="0" y="25326"/>
                    </a:lnTo>
                    <a:cubicBezTo>
                      <a:pt x="0" y="11339"/>
                      <a:pt x="11339" y="0"/>
                      <a:pt x="25326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14" name="Google Shape;514;p11"/>
              <p:cNvSpPr txBox="1"/>
              <p:nvPr/>
            </p:nvSpPr>
            <p:spPr>
              <a:xfrm>
                <a:off x="0" y="-47625"/>
                <a:ext cx="237523" cy="98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11"/>
            <p:cNvGrpSpPr/>
            <p:nvPr/>
          </p:nvGrpSpPr>
          <p:grpSpPr>
            <a:xfrm rot="10800000">
              <a:off x="3423955" y="819795"/>
              <a:ext cx="4377449" cy="520366"/>
              <a:chOff x="0" y="-47625"/>
              <a:chExt cx="864681" cy="102789"/>
            </a:xfrm>
          </p:grpSpPr>
          <p:sp>
            <p:nvSpPr>
              <p:cNvPr id="516" name="Google Shape;516;p11"/>
              <p:cNvSpPr/>
              <p:nvPr/>
            </p:nvSpPr>
            <p:spPr>
              <a:xfrm>
                <a:off x="0" y="0"/>
                <a:ext cx="864681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864681" h="55164" extrusionOk="0">
                    <a:moveTo>
                      <a:pt x="27582" y="0"/>
                    </a:moveTo>
                    <a:lnTo>
                      <a:pt x="837100" y="0"/>
                    </a:lnTo>
                    <a:cubicBezTo>
                      <a:pt x="852333" y="0"/>
                      <a:pt x="864681" y="12349"/>
                      <a:pt x="864681" y="27582"/>
                    </a:cubicBezTo>
                    <a:lnTo>
                      <a:pt x="864681" y="27582"/>
                    </a:lnTo>
                    <a:cubicBezTo>
                      <a:pt x="864681" y="34897"/>
                      <a:pt x="861775" y="41912"/>
                      <a:pt x="856603" y="47085"/>
                    </a:cubicBezTo>
                    <a:cubicBezTo>
                      <a:pt x="851430" y="52258"/>
                      <a:pt x="844415" y="55164"/>
                      <a:pt x="837100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17" name="Google Shape;517;p11"/>
              <p:cNvSpPr txBox="1"/>
              <p:nvPr/>
            </p:nvSpPr>
            <p:spPr>
              <a:xfrm>
                <a:off x="0" y="-47625"/>
                <a:ext cx="864681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8" name="Google Shape;518;p11"/>
            <p:cNvGrpSpPr/>
            <p:nvPr/>
          </p:nvGrpSpPr>
          <p:grpSpPr>
            <a:xfrm rot="10800000">
              <a:off x="3423955" y="0"/>
              <a:ext cx="4377449" cy="520366"/>
              <a:chOff x="0" y="-47625"/>
              <a:chExt cx="864681" cy="102789"/>
            </a:xfrm>
          </p:grpSpPr>
          <p:sp>
            <p:nvSpPr>
              <p:cNvPr id="519" name="Google Shape;519;p11"/>
              <p:cNvSpPr/>
              <p:nvPr/>
            </p:nvSpPr>
            <p:spPr>
              <a:xfrm>
                <a:off x="0" y="0"/>
                <a:ext cx="864681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864681" h="55164" extrusionOk="0">
                    <a:moveTo>
                      <a:pt x="27582" y="0"/>
                    </a:moveTo>
                    <a:lnTo>
                      <a:pt x="837100" y="0"/>
                    </a:lnTo>
                    <a:cubicBezTo>
                      <a:pt x="852333" y="0"/>
                      <a:pt x="864681" y="12349"/>
                      <a:pt x="864681" y="27582"/>
                    </a:cubicBezTo>
                    <a:lnTo>
                      <a:pt x="864681" y="27582"/>
                    </a:lnTo>
                    <a:cubicBezTo>
                      <a:pt x="864681" y="34897"/>
                      <a:pt x="861775" y="41912"/>
                      <a:pt x="856603" y="47085"/>
                    </a:cubicBezTo>
                    <a:cubicBezTo>
                      <a:pt x="851430" y="52258"/>
                      <a:pt x="844415" y="55164"/>
                      <a:pt x="837100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F3D0D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20" name="Google Shape;520;p11"/>
              <p:cNvSpPr txBox="1"/>
              <p:nvPr/>
            </p:nvSpPr>
            <p:spPr>
              <a:xfrm>
                <a:off x="0" y="-47625"/>
                <a:ext cx="864681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1" name="Google Shape;521;p11"/>
          <p:cNvSpPr/>
          <p:nvPr/>
        </p:nvSpPr>
        <p:spPr>
          <a:xfrm>
            <a:off x="6057900" y="3005281"/>
            <a:ext cx="557629" cy="888973"/>
          </a:xfrm>
          <a:custGeom>
            <a:avLst/>
            <a:gdLst/>
            <a:ahLst/>
            <a:cxnLst/>
            <a:rect l="l" t="t" r="r" b="b"/>
            <a:pathLst>
              <a:path w="836443" h="1333460" extrusionOk="0">
                <a:moveTo>
                  <a:pt x="0" y="0"/>
                </a:moveTo>
                <a:lnTo>
                  <a:pt x="836443" y="0"/>
                </a:lnTo>
                <a:lnTo>
                  <a:pt x="836443" y="1333460"/>
                </a:lnTo>
                <a:lnTo>
                  <a:pt x="0" y="1333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522" name="Google Shape;522;p11"/>
          <p:cNvGrpSpPr/>
          <p:nvPr/>
        </p:nvGrpSpPr>
        <p:grpSpPr>
          <a:xfrm rot="2821008">
            <a:off x="11306618" y="110579"/>
            <a:ext cx="704941" cy="796217"/>
            <a:chOff x="-95788" y="-89271"/>
            <a:chExt cx="1409883" cy="1592433"/>
          </a:xfrm>
        </p:grpSpPr>
        <p:grpSp>
          <p:nvGrpSpPr>
            <p:cNvPr id="523" name="Google Shape;523;p11"/>
            <p:cNvGrpSpPr/>
            <p:nvPr/>
          </p:nvGrpSpPr>
          <p:grpSpPr>
            <a:xfrm rot="-2821008">
              <a:off x="134749" y="283003"/>
              <a:ext cx="943438" cy="1040647"/>
              <a:chOff x="0" y="-47625"/>
              <a:chExt cx="343153" cy="378511"/>
            </a:xfrm>
          </p:grpSpPr>
          <p:sp>
            <p:nvSpPr>
              <p:cNvPr id="524" name="Google Shape;524;p11"/>
              <p:cNvSpPr/>
              <p:nvPr/>
            </p:nvSpPr>
            <p:spPr>
              <a:xfrm>
                <a:off x="0" y="0"/>
                <a:ext cx="343153" cy="330886"/>
              </a:xfrm>
              <a:custGeom>
                <a:avLst/>
                <a:gdLst/>
                <a:ahLst/>
                <a:cxnLst/>
                <a:rect l="l" t="t" r="r" b="b"/>
                <a:pathLst>
                  <a:path w="343153" h="330886" extrusionOk="0">
                    <a:moveTo>
                      <a:pt x="165443" y="0"/>
                    </a:moveTo>
                    <a:lnTo>
                      <a:pt x="177710" y="0"/>
                    </a:lnTo>
                    <a:cubicBezTo>
                      <a:pt x="221589" y="0"/>
                      <a:pt x="263670" y="17431"/>
                      <a:pt x="294696" y="48457"/>
                    </a:cubicBezTo>
                    <a:cubicBezTo>
                      <a:pt x="325723" y="79484"/>
                      <a:pt x="343153" y="121565"/>
                      <a:pt x="343153" y="165443"/>
                    </a:cubicBezTo>
                    <a:lnTo>
                      <a:pt x="343153" y="165443"/>
                    </a:lnTo>
                    <a:cubicBezTo>
                      <a:pt x="343153" y="256814"/>
                      <a:pt x="269082" y="330886"/>
                      <a:pt x="177710" y="330886"/>
                    </a:cubicBezTo>
                    <a:lnTo>
                      <a:pt x="165443" y="330886"/>
                    </a:lnTo>
                    <a:cubicBezTo>
                      <a:pt x="74071" y="330886"/>
                      <a:pt x="0" y="256814"/>
                      <a:pt x="0" y="165443"/>
                    </a:cubicBezTo>
                    <a:lnTo>
                      <a:pt x="0" y="165443"/>
                    </a:lnTo>
                    <a:cubicBezTo>
                      <a:pt x="0" y="74071"/>
                      <a:pt x="74071" y="0"/>
                      <a:pt x="165443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25" name="Google Shape;525;p11"/>
              <p:cNvSpPr txBox="1"/>
              <p:nvPr/>
            </p:nvSpPr>
            <p:spPr>
              <a:xfrm>
                <a:off x="0" y="-47625"/>
                <a:ext cx="343153" cy="378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8083" tIns="78083" rIns="78083" bIns="78083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p11"/>
            <p:cNvGrpSpPr/>
            <p:nvPr/>
          </p:nvGrpSpPr>
          <p:grpSpPr>
            <a:xfrm rot="-2821008">
              <a:off x="140122" y="90242"/>
              <a:ext cx="943438" cy="1040647"/>
              <a:chOff x="0" y="-47625"/>
              <a:chExt cx="343153" cy="378511"/>
            </a:xfrm>
          </p:grpSpPr>
          <p:sp>
            <p:nvSpPr>
              <p:cNvPr id="527" name="Google Shape;527;p11"/>
              <p:cNvSpPr/>
              <p:nvPr/>
            </p:nvSpPr>
            <p:spPr>
              <a:xfrm>
                <a:off x="0" y="0"/>
                <a:ext cx="343153" cy="330886"/>
              </a:xfrm>
              <a:custGeom>
                <a:avLst/>
                <a:gdLst/>
                <a:ahLst/>
                <a:cxnLst/>
                <a:rect l="l" t="t" r="r" b="b"/>
                <a:pathLst>
                  <a:path w="343153" h="330886" extrusionOk="0">
                    <a:moveTo>
                      <a:pt x="165443" y="0"/>
                    </a:moveTo>
                    <a:lnTo>
                      <a:pt x="177710" y="0"/>
                    </a:lnTo>
                    <a:cubicBezTo>
                      <a:pt x="221589" y="0"/>
                      <a:pt x="263670" y="17431"/>
                      <a:pt x="294696" y="48457"/>
                    </a:cubicBezTo>
                    <a:cubicBezTo>
                      <a:pt x="325723" y="79484"/>
                      <a:pt x="343153" y="121565"/>
                      <a:pt x="343153" y="165443"/>
                    </a:cubicBezTo>
                    <a:lnTo>
                      <a:pt x="343153" y="165443"/>
                    </a:lnTo>
                    <a:cubicBezTo>
                      <a:pt x="343153" y="256814"/>
                      <a:pt x="269082" y="330886"/>
                      <a:pt x="177710" y="330886"/>
                    </a:cubicBezTo>
                    <a:lnTo>
                      <a:pt x="165443" y="330886"/>
                    </a:lnTo>
                    <a:cubicBezTo>
                      <a:pt x="74071" y="330886"/>
                      <a:pt x="0" y="256814"/>
                      <a:pt x="0" y="165443"/>
                    </a:cubicBezTo>
                    <a:lnTo>
                      <a:pt x="0" y="165443"/>
                    </a:lnTo>
                    <a:cubicBezTo>
                      <a:pt x="0" y="74071"/>
                      <a:pt x="74071" y="0"/>
                      <a:pt x="165443" y="0"/>
                    </a:cubicBezTo>
                    <a:close/>
                  </a:path>
                </a:pathLst>
              </a:custGeom>
              <a:solidFill>
                <a:srgbClr val="F6836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28" name="Google Shape;528;p11"/>
              <p:cNvSpPr txBox="1"/>
              <p:nvPr/>
            </p:nvSpPr>
            <p:spPr>
              <a:xfrm>
                <a:off x="0" y="-47625"/>
                <a:ext cx="343153" cy="378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8083" tIns="78083" rIns="78083" bIns="78083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9" name="Google Shape;529;p11"/>
            <p:cNvGrpSpPr/>
            <p:nvPr/>
          </p:nvGrpSpPr>
          <p:grpSpPr>
            <a:xfrm>
              <a:off x="625032" y="253446"/>
              <a:ext cx="69946" cy="699445"/>
              <a:chOff x="0" y="-47625"/>
              <a:chExt cx="31856" cy="318558"/>
            </a:xfrm>
          </p:grpSpPr>
          <p:sp>
            <p:nvSpPr>
              <p:cNvPr id="530" name="Google Shape;530;p11"/>
              <p:cNvSpPr/>
              <p:nvPr/>
            </p:nvSpPr>
            <p:spPr>
              <a:xfrm>
                <a:off x="0" y="0"/>
                <a:ext cx="31856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31856" h="270933" extrusionOk="0">
                    <a:moveTo>
                      <a:pt x="15928" y="0"/>
                    </a:moveTo>
                    <a:lnTo>
                      <a:pt x="15928" y="0"/>
                    </a:lnTo>
                    <a:cubicBezTo>
                      <a:pt x="20153" y="0"/>
                      <a:pt x="24204" y="1678"/>
                      <a:pt x="27191" y="4665"/>
                    </a:cubicBezTo>
                    <a:cubicBezTo>
                      <a:pt x="30178" y="7652"/>
                      <a:pt x="31856" y="11704"/>
                      <a:pt x="31856" y="15928"/>
                    </a:cubicBezTo>
                    <a:lnTo>
                      <a:pt x="31856" y="255005"/>
                    </a:lnTo>
                    <a:cubicBezTo>
                      <a:pt x="31856" y="259230"/>
                      <a:pt x="30178" y="263281"/>
                      <a:pt x="27191" y="266268"/>
                    </a:cubicBezTo>
                    <a:cubicBezTo>
                      <a:pt x="24204" y="269255"/>
                      <a:pt x="20153" y="270933"/>
                      <a:pt x="15928" y="270933"/>
                    </a:cubicBezTo>
                    <a:lnTo>
                      <a:pt x="15928" y="270933"/>
                    </a:lnTo>
                    <a:cubicBezTo>
                      <a:pt x="7131" y="270933"/>
                      <a:pt x="0" y="263802"/>
                      <a:pt x="0" y="255005"/>
                    </a:cubicBezTo>
                    <a:lnTo>
                      <a:pt x="0" y="15928"/>
                    </a:lnTo>
                    <a:cubicBezTo>
                      <a:pt x="0" y="7131"/>
                      <a:pt x="7131" y="0"/>
                      <a:pt x="15928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31" name="Google Shape;531;p11"/>
              <p:cNvSpPr txBox="1"/>
              <p:nvPr/>
            </p:nvSpPr>
            <p:spPr>
              <a:xfrm>
                <a:off x="0" y="-47625"/>
                <a:ext cx="31856" cy="318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p11"/>
            <p:cNvGrpSpPr/>
            <p:nvPr/>
          </p:nvGrpSpPr>
          <p:grpSpPr>
            <a:xfrm rot="5400000">
              <a:off x="676029" y="305730"/>
              <a:ext cx="72519" cy="699445"/>
              <a:chOff x="0" y="-47625"/>
              <a:chExt cx="33028" cy="318558"/>
            </a:xfrm>
          </p:grpSpPr>
          <p:sp>
            <p:nvSpPr>
              <p:cNvPr id="533" name="Google Shape;533;p11"/>
              <p:cNvSpPr/>
              <p:nvPr/>
            </p:nvSpPr>
            <p:spPr>
              <a:xfrm>
                <a:off x="0" y="0"/>
                <a:ext cx="33028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33028" h="270933" extrusionOk="0">
                    <a:moveTo>
                      <a:pt x="16514" y="0"/>
                    </a:moveTo>
                    <a:lnTo>
                      <a:pt x="16514" y="0"/>
                    </a:lnTo>
                    <a:cubicBezTo>
                      <a:pt x="25635" y="0"/>
                      <a:pt x="33028" y="7394"/>
                      <a:pt x="33028" y="16514"/>
                    </a:cubicBezTo>
                    <a:lnTo>
                      <a:pt x="33028" y="254419"/>
                    </a:lnTo>
                    <a:cubicBezTo>
                      <a:pt x="33028" y="258799"/>
                      <a:pt x="31288" y="262999"/>
                      <a:pt x="28191" y="266096"/>
                    </a:cubicBezTo>
                    <a:cubicBezTo>
                      <a:pt x="25094" y="269193"/>
                      <a:pt x="20894" y="270933"/>
                      <a:pt x="16514" y="270933"/>
                    </a:cubicBezTo>
                    <a:lnTo>
                      <a:pt x="16514" y="270933"/>
                    </a:lnTo>
                    <a:cubicBezTo>
                      <a:pt x="7394" y="270933"/>
                      <a:pt x="0" y="263540"/>
                      <a:pt x="0" y="254419"/>
                    </a:cubicBezTo>
                    <a:lnTo>
                      <a:pt x="0" y="16514"/>
                    </a:lnTo>
                    <a:cubicBezTo>
                      <a:pt x="0" y="12134"/>
                      <a:pt x="1740" y="7934"/>
                      <a:pt x="4837" y="4837"/>
                    </a:cubicBezTo>
                    <a:cubicBezTo>
                      <a:pt x="7934" y="1740"/>
                      <a:pt x="12134" y="0"/>
                      <a:pt x="16514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34" name="Google Shape;534;p11"/>
              <p:cNvSpPr txBox="1"/>
              <p:nvPr/>
            </p:nvSpPr>
            <p:spPr>
              <a:xfrm>
                <a:off x="0" y="-47625"/>
                <a:ext cx="33028" cy="318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35" name="Google Shape;535;p11"/>
          <p:cNvSpPr txBox="1"/>
          <p:nvPr/>
        </p:nvSpPr>
        <p:spPr>
          <a:xfrm>
            <a:off x="1256024" y="2056727"/>
            <a:ext cx="7922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5400" dirty="0">
                <a:solidFill>
                  <a:srgbClr val="393A3F"/>
                </a:solidFill>
                <a:latin typeface="Anton"/>
                <a:ea typeface="Anton"/>
                <a:cs typeface="Anton"/>
                <a:sym typeface="Anton"/>
              </a:rPr>
              <a:t>NEW LESSON</a:t>
            </a:r>
            <a:endParaRPr sz="800" dirty="0"/>
          </a:p>
        </p:txBody>
      </p:sp>
      <p:pic>
        <p:nvPicPr>
          <p:cNvPr id="537" name="Google Shape;53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9153" y="915879"/>
            <a:ext cx="4700763" cy="43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iếng Dán Tường Hình Đàn Bướm Bay 3D Độc Đáo - Giấy dán tường họa tiết |  NoiThatRuby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9" y="3239231"/>
            <a:ext cx="1974230" cy="33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white">
            <a:hlinkClick r:id="" action="ppaction://media"/>
            <a:extLst>
              <a:ext uri="{FF2B5EF4-FFF2-40B4-BE49-F238E27FC236}">
                <a16:creationId xmlns:a16="http://schemas.microsoft.com/office/drawing/2014/main" id="{15E4AB44-7E81-B9BA-BBA3-52D9F8BA2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27201" y="1930984"/>
            <a:ext cx="487363" cy="487363"/>
          </a:xfrm>
          <a:prstGeom prst="rect">
            <a:avLst/>
          </a:prstGeom>
        </p:spPr>
      </p:pic>
      <p:pic>
        <p:nvPicPr>
          <p:cNvPr id="54" name="black">
            <a:hlinkClick r:id="" action="ppaction://media"/>
            <a:extLst>
              <a:ext uri="{FF2B5EF4-FFF2-40B4-BE49-F238E27FC236}">
                <a16:creationId xmlns:a16="http://schemas.microsoft.com/office/drawing/2014/main" id="{976A33C3-459F-50F8-1409-6E20B04762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35957" y="1943327"/>
            <a:ext cx="487363" cy="487363"/>
          </a:xfrm>
          <a:prstGeom prst="rect">
            <a:avLst/>
          </a:prstGeom>
        </p:spPr>
      </p:pic>
      <p:pic>
        <p:nvPicPr>
          <p:cNvPr id="53" name="blue">
            <a:hlinkClick r:id="" action="ppaction://media"/>
            <a:extLst>
              <a:ext uri="{FF2B5EF4-FFF2-40B4-BE49-F238E27FC236}">
                <a16:creationId xmlns:a16="http://schemas.microsoft.com/office/drawing/2014/main" id="{F2ED3DA6-2F2C-9B92-CDFF-52E5B8BD58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9506" y="1974615"/>
            <a:ext cx="487363" cy="487363"/>
          </a:xfrm>
          <a:prstGeom prst="rect">
            <a:avLst/>
          </a:prstGeom>
        </p:spPr>
      </p:pic>
      <p:pic>
        <p:nvPicPr>
          <p:cNvPr id="37" name="yellow">
            <a:hlinkClick r:id="" action="ppaction://media"/>
            <a:extLst>
              <a:ext uri="{FF2B5EF4-FFF2-40B4-BE49-F238E27FC236}">
                <a16:creationId xmlns:a16="http://schemas.microsoft.com/office/drawing/2014/main" id="{A2086989-C05C-82B9-DE6D-35ACB06790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33510" y="1963038"/>
            <a:ext cx="487363" cy="487363"/>
          </a:xfrm>
          <a:prstGeom prst="rect">
            <a:avLst/>
          </a:prstGeom>
        </p:spPr>
      </p:pic>
      <p:pic>
        <p:nvPicPr>
          <p:cNvPr id="35" name="red">
            <a:hlinkClick r:id="" action="ppaction://media"/>
            <a:extLst>
              <a:ext uri="{FF2B5EF4-FFF2-40B4-BE49-F238E27FC236}">
                <a16:creationId xmlns:a16="http://schemas.microsoft.com/office/drawing/2014/main" id="{FAFB5BD1-4C06-07D6-44F0-5F491B5AF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2414" y="1963038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yellow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/red/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/>
              <a:t>ˈ</a:t>
            </a:r>
            <a:r>
              <a:rPr lang="en-US" dirty="0" err="1"/>
              <a:t>jeləʊ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vàng</a:t>
            </a:r>
            <a:endParaRPr lang="en-US" sz="2000" b="1" dirty="0"/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495699" y="106230"/>
            <a:ext cx="599480" cy="99055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93360A-F560-B2EA-B696-FA9A196FD958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black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6B733-F579-836D-FBE3-C7122A26DB71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xanh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5C04B-4071-4FDE-8A38-AFDC9B4FE6B6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blæk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đen</a:t>
            </a:r>
            <a:endParaRPr lang="en-US" sz="20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C50D2A-187A-1F94-BEA4-125788DA329F}"/>
              </a:ext>
            </a:extLst>
          </p:cNvPr>
          <p:cNvGrpSpPr/>
          <p:nvPr/>
        </p:nvGrpSpPr>
        <p:grpSpPr>
          <a:xfrm>
            <a:off x="150189" y="1053985"/>
            <a:ext cx="2188995" cy="2005300"/>
            <a:chOff x="150189" y="1053985"/>
            <a:chExt cx="2188995" cy="2005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871FE1-75A4-DFEB-40FB-C4FD4012B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F79739B-72E1-E48E-7CCF-F5B07DB60361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6B5E21-6AF2-8437-C607-D10258F4EC81}"/>
              </a:ext>
            </a:extLst>
          </p:cNvPr>
          <p:cNvGrpSpPr/>
          <p:nvPr/>
        </p:nvGrpSpPr>
        <p:grpSpPr>
          <a:xfrm>
            <a:off x="2582004" y="1053362"/>
            <a:ext cx="2156634" cy="2019166"/>
            <a:chOff x="2582004" y="1053362"/>
            <a:chExt cx="2156634" cy="20191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4BB449-B329-D26D-A020-6DB0292D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97EBA26-4DF9-DE80-EEC9-2F322CC50C30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67DA40-A2DD-998A-9BB4-0782A3F698CE}"/>
              </a:ext>
            </a:extLst>
          </p:cNvPr>
          <p:cNvGrpSpPr/>
          <p:nvPr/>
        </p:nvGrpSpPr>
        <p:grpSpPr>
          <a:xfrm>
            <a:off x="5032167" y="1053362"/>
            <a:ext cx="2109623" cy="2031496"/>
            <a:chOff x="4985467" y="1053362"/>
            <a:chExt cx="2109623" cy="2031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2F6977-9FC3-237C-22E4-BDC613C9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D64BB5E-1973-0342-6EBF-72C750D5FE0E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1CB688-285C-9645-C87F-3165054BB799}"/>
              </a:ext>
            </a:extLst>
          </p:cNvPr>
          <p:cNvGrpSpPr/>
          <p:nvPr/>
        </p:nvGrpSpPr>
        <p:grpSpPr>
          <a:xfrm>
            <a:off x="7273921" y="1053362"/>
            <a:ext cx="2177621" cy="2031496"/>
            <a:chOff x="7273921" y="1053362"/>
            <a:chExt cx="2177621" cy="20314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2CFCC0-D94E-F2F0-9F3F-97AFAE2F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44402FF-11B5-7552-889A-0F88DE0140E2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6224AB-86D1-4F77-B918-FC25EC121513}"/>
              </a:ext>
            </a:extLst>
          </p:cNvPr>
          <p:cNvGrpSpPr/>
          <p:nvPr/>
        </p:nvGrpSpPr>
        <p:grpSpPr>
          <a:xfrm>
            <a:off x="9685360" y="1053362"/>
            <a:ext cx="2122633" cy="2019166"/>
            <a:chOff x="9685360" y="1053362"/>
            <a:chExt cx="2122633" cy="20191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F5198B-6AE2-F7BC-7BB9-43618A297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88F7853-4873-BBE8-EF50-013828CFD9F2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F08EF8D-827D-73A4-E3ED-FD540123A548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white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4C288B-667A-C223-A155-DB15725B27F9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waɪt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trắng</a:t>
            </a:r>
            <a:endParaRPr lang="en-US" sz="20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2582004" y="30176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75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4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27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2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09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4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red">
            <a:hlinkClick r:id="" action="ppaction://media"/>
            <a:extLst>
              <a:ext uri="{FF2B5EF4-FFF2-40B4-BE49-F238E27FC236}">
                <a16:creationId xmlns:a16="http://schemas.microsoft.com/office/drawing/2014/main" id="{FAFB5BD1-4C06-07D6-44F0-5F491B5AF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414" y="1963038"/>
            <a:ext cx="487363" cy="4873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9064" y="2705342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/red/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endParaRPr 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6718895" y="156038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C50D2A-187A-1F94-BEA4-125788DA329F}"/>
              </a:ext>
            </a:extLst>
          </p:cNvPr>
          <p:cNvGrpSpPr/>
          <p:nvPr/>
        </p:nvGrpSpPr>
        <p:grpSpPr>
          <a:xfrm>
            <a:off x="521664" y="760597"/>
            <a:ext cx="4864723" cy="4082866"/>
            <a:chOff x="150189" y="1053985"/>
            <a:chExt cx="2188995" cy="2005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871FE1-75A4-DFEB-40FB-C4FD4012B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F79739B-72E1-E48E-7CCF-F5B07DB60361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0180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4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yellow">
            <a:hlinkClick r:id="" action="ppaction://media"/>
            <a:extLst>
              <a:ext uri="{FF2B5EF4-FFF2-40B4-BE49-F238E27FC236}">
                <a16:creationId xmlns:a16="http://schemas.microsoft.com/office/drawing/2014/main" id="{A2086989-C05C-82B9-DE6D-35ACB0679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3510" y="1963038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0571" y="1676376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yellow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27226" y="3058390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/>
              <a:t>ˈ</a:t>
            </a:r>
            <a:r>
              <a:rPr lang="en-US" dirty="0" err="1"/>
              <a:t>jeləʊ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vàng</a:t>
            </a:r>
            <a:endParaRPr lang="en-US" sz="20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6B5E21-6AF2-8437-C607-D10258F4EC81}"/>
              </a:ext>
            </a:extLst>
          </p:cNvPr>
          <p:cNvGrpSpPr/>
          <p:nvPr/>
        </p:nvGrpSpPr>
        <p:grpSpPr>
          <a:xfrm>
            <a:off x="796066" y="660898"/>
            <a:ext cx="4590321" cy="4025401"/>
            <a:chOff x="2582004" y="1053362"/>
            <a:chExt cx="2156634" cy="20191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4BB449-B329-D26D-A020-6DB0292D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97EBA26-4DF9-DE80-EEC9-2F322CC50C30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1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7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lue">
            <a:hlinkClick r:id="" action="ppaction://media"/>
            <a:extLst>
              <a:ext uri="{FF2B5EF4-FFF2-40B4-BE49-F238E27FC236}">
                <a16:creationId xmlns:a16="http://schemas.microsoft.com/office/drawing/2014/main" id="{F2ED3DA6-2F2C-9B92-CDFF-52E5B8BD58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3974" y="2050441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70964" y="144446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6B733-F579-836D-FBE3-C7122A26DB71}"/>
              </a:ext>
            </a:extLst>
          </p:cNvPr>
          <p:cNvSpPr txBox="1"/>
          <p:nvPr/>
        </p:nvSpPr>
        <p:spPr>
          <a:xfrm>
            <a:off x="7637618" y="2974316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xanh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endParaRPr lang="en-US" sz="20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67DA40-A2DD-998A-9BB4-0782A3F698CE}"/>
              </a:ext>
            </a:extLst>
          </p:cNvPr>
          <p:cNvGrpSpPr/>
          <p:nvPr/>
        </p:nvGrpSpPr>
        <p:grpSpPr>
          <a:xfrm>
            <a:off x="690845" y="606404"/>
            <a:ext cx="4638393" cy="4379934"/>
            <a:chOff x="4985467" y="1053362"/>
            <a:chExt cx="2109623" cy="2031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2F6977-9FC3-237C-22E4-BDC613C9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D64BB5E-1973-0342-6EBF-72C750D5FE0E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2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black">
            <a:hlinkClick r:id="" action="ppaction://media"/>
            <a:extLst>
              <a:ext uri="{FF2B5EF4-FFF2-40B4-BE49-F238E27FC236}">
                <a16:creationId xmlns:a16="http://schemas.microsoft.com/office/drawing/2014/main" id="{976A33C3-459F-50F8-1409-6E20B0476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2384" y="2047686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93360A-F560-B2EA-B696-FA9A196FD958}"/>
              </a:ext>
            </a:extLst>
          </p:cNvPr>
          <p:cNvSpPr txBox="1"/>
          <p:nvPr/>
        </p:nvSpPr>
        <p:spPr>
          <a:xfrm>
            <a:off x="7408649" y="15077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black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5C04B-4071-4FDE-8A38-AFDC9B4FE6B6}"/>
              </a:ext>
            </a:extLst>
          </p:cNvPr>
          <p:cNvSpPr txBox="1"/>
          <p:nvPr/>
        </p:nvSpPr>
        <p:spPr>
          <a:xfrm>
            <a:off x="7175306" y="2569778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blæk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đen</a:t>
            </a:r>
            <a:endParaRPr lang="en-US" sz="2000" b="1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1CB688-285C-9645-C87F-3165054BB799}"/>
              </a:ext>
            </a:extLst>
          </p:cNvPr>
          <p:cNvGrpSpPr/>
          <p:nvPr/>
        </p:nvGrpSpPr>
        <p:grpSpPr>
          <a:xfrm>
            <a:off x="501646" y="579635"/>
            <a:ext cx="4084642" cy="3649466"/>
            <a:chOff x="7273921" y="1053362"/>
            <a:chExt cx="2177621" cy="20314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2CFCC0-D94E-F2F0-9F3F-97AFAE2F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44402FF-11B5-7552-889A-0F88DE0140E2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4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</TotalTime>
  <Words>273</Words>
  <Application>Microsoft Office PowerPoint</Application>
  <PresentationFormat>Widescreen</PresentationFormat>
  <Paragraphs>105</Paragraphs>
  <Slides>20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Anton</vt:lpstr>
      <vt:lpstr>Berlin Sans FB Demi</vt:lpstr>
      <vt:lpstr>Calibri</vt:lpstr>
      <vt:lpstr>Impact</vt:lpstr>
      <vt:lpstr>Pacifico</vt:lpstr>
      <vt:lpstr>Staatliches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    </vt:lpstr>
      <vt:lpstr>     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17</cp:revision>
  <dcterms:created xsi:type="dcterms:W3CDTF">2024-06-12T02:36:19Z</dcterms:created>
  <dcterms:modified xsi:type="dcterms:W3CDTF">2024-07-08T23:22:33Z</dcterms:modified>
</cp:coreProperties>
</file>