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7" r:id="rId4"/>
    <p:sldId id="258" r:id="rId5"/>
    <p:sldId id="260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8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5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6C2EF-E3A7-437E-BB16-773FC92C8ED9}" type="datetimeFigureOut">
              <a:rPr lang="vi-VN"/>
              <a:pPr>
                <a:defRPr/>
              </a:pPr>
              <a:t>26/08/2024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B8CD5-B641-4C00-BDB1-7C4F7AD61D3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92369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BFBA-C57F-446B-9C8C-06B3DC3F10CD}" type="datetimeFigureOut">
              <a:rPr lang="vi-VN"/>
              <a:pPr>
                <a:defRPr/>
              </a:pPr>
              <a:t>26/08/2024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69F2-69E5-438A-9E4C-DC7624E6622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4912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9DFB-8CC2-47B0-859B-55C90C5BD49D}" type="datetimeFigureOut">
              <a:rPr lang="vi-VN"/>
              <a:pPr>
                <a:defRPr/>
              </a:pPr>
              <a:t>26/08/2024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97F9C-9158-4829-911A-645647E016D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35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A49E-A8A6-4635-A75D-2BF19A597F20}" type="datetimeFigureOut">
              <a:rPr lang="vi-VN"/>
              <a:pPr>
                <a:defRPr/>
              </a:pPr>
              <a:t>26/08/2024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55A8-5F56-436F-8B9D-448262E62C1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09661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5EE3-54DB-4B26-96CF-D87DAD327211}" type="datetimeFigureOut">
              <a:rPr lang="vi-VN"/>
              <a:pPr>
                <a:defRPr/>
              </a:pPr>
              <a:t>26/08/2024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5802-03BB-4B12-8A94-E9B50659F6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3510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C903-737B-4915-8BA5-7148892F1743}" type="datetimeFigureOut">
              <a:rPr lang="vi-VN"/>
              <a:pPr>
                <a:defRPr/>
              </a:pPr>
              <a:t>26/08/2024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585DB-7A1B-4CA4-9415-9B98A86D069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5039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81D9-6803-4D1F-B571-0ABEE6D3A118}" type="datetimeFigureOut">
              <a:rPr lang="vi-VN"/>
              <a:pPr>
                <a:defRPr/>
              </a:pPr>
              <a:t>26/08/2024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C113-3FA2-4307-B693-C534263DB0E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2249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D67E5-A48F-4277-A34F-13F460A58D3A}" type="datetimeFigureOut">
              <a:rPr lang="vi-VN"/>
              <a:pPr>
                <a:defRPr/>
              </a:pPr>
              <a:t>26/08/2024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0348-81BB-4749-A6E8-6BABF85BA6F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4321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39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1C783-AD3D-4483-A9E4-1E7B3D57DC9B}" type="datetimeFigureOut">
              <a:rPr lang="vi-VN"/>
              <a:pPr>
                <a:defRPr/>
              </a:pPr>
              <a:t>26/08/2024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2AE2-776F-4341-9E47-4DB6DD63C7C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267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2719-809F-46A0-BF5B-328D7B9F30ED}" type="datetimeFigureOut">
              <a:rPr lang="vi-VN"/>
              <a:pPr>
                <a:defRPr/>
              </a:pPr>
              <a:t>26/08/2024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7138-7FA7-459F-896F-F38C7CC7ADD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10597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D5F0-B350-4637-B747-C03423AB724F}" type="datetimeFigureOut">
              <a:rPr lang="vi-VN"/>
              <a:pPr>
                <a:defRPr/>
              </a:pPr>
              <a:t>26/08/2024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93B6A-5DBA-4145-8BE2-F00B21DC0F4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2325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2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1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9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7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5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6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08C6B-9D67-4DFF-9895-D4959CE11A3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2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6703-ACD1-4843-B185-69AAB0E04684}" type="datetimeFigureOut">
              <a:rPr lang="vi-VN"/>
              <a:pPr>
                <a:defRPr/>
              </a:pPr>
              <a:t>26/08/2024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7A2A1C-18A9-49BF-8AA4-812AFDE7124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0068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NHUNG\Desktop\b&#224;i%20h&#225;t%20m&#7903;%20&#273;&#7847;u%20mp3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576050" y="2610409"/>
            <a:ext cx="61928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LĨNH VỰC PHÁT TRIỂN NHẬN THỨC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To- nhỏ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9"/>
          <p:cNvSpPr txBox="1">
            <a:spLocks noChangeArrowheads="1"/>
          </p:cNvSpPr>
          <p:nvPr/>
        </p:nvSpPr>
        <p:spPr bwMode="auto">
          <a:xfrm>
            <a:off x="2566989" y="484188"/>
            <a:ext cx="8302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HOA MỘC LAN</a:t>
            </a:r>
          </a:p>
        </p:txBody>
      </p:sp>
      <p:pic>
        <p:nvPicPr>
          <p:cNvPr id="3" name="bài hát mở đầu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6608" y="484188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8229" y="1130300"/>
            <a:ext cx="1388481" cy="133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576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2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558" y="3487558"/>
            <a:ext cx="3644405" cy="2278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25" y="746975"/>
            <a:ext cx="7161630" cy="4400902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630"/>
            <a:ext cx="12186641" cy="32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28" y="252635"/>
            <a:ext cx="245456" cy="857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6" y="6681914"/>
            <a:ext cx="12208106" cy="29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958" y="321606"/>
            <a:ext cx="282060" cy="639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1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608" y="2147660"/>
            <a:ext cx="7414766" cy="4178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3994" y="4018208"/>
            <a:ext cx="3475809" cy="207629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6641" cy="16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01" y="162491"/>
            <a:ext cx="183351" cy="647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6" y="6640284"/>
            <a:ext cx="12208106" cy="21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09032" y="0"/>
            <a:ext cx="189590" cy="66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3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0" y="3320142"/>
            <a:ext cx="6711582" cy="332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629" y="404734"/>
            <a:ext cx="4944024" cy="2638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213" y="1085693"/>
            <a:ext cx="2771775" cy="127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073" y="4375862"/>
            <a:ext cx="3639642" cy="1859731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" y="0"/>
            <a:ext cx="12186641" cy="32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76" y="219733"/>
            <a:ext cx="189951" cy="663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6" y="6640284"/>
            <a:ext cx="12208106" cy="29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01989" y="0"/>
            <a:ext cx="190007" cy="664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48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0" y="2647379"/>
            <a:ext cx="121920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200400" y="574839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" y="-32839"/>
            <a:ext cx="12099914" cy="26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95298" cy="682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" y="6556275"/>
            <a:ext cx="12094351" cy="28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567" y="231841"/>
            <a:ext cx="182434" cy="637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47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nimBg="1"/>
      <p:bldP spid="716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416" y="2870257"/>
            <a:ext cx="7310477" cy="3770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5052" y="625060"/>
            <a:ext cx="4944024" cy="2638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815" y="773870"/>
            <a:ext cx="2771775" cy="127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6460" y="4227225"/>
            <a:ext cx="3842615" cy="1878919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32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28" y="211005"/>
            <a:ext cx="184173" cy="643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6" y="6640284"/>
            <a:ext cx="12208106" cy="29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031" y="211004"/>
            <a:ext cx="183970" cy="642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40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7800" y="5181600"/>
            <a:ext cx="6858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05800" y="1295400"/>
            <a:ext cx="1143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60388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176293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49</Words>
  <Application>Microsoft Office PowerPoint</Application>
  <PresentationFormat>Widescreen</PresentationFormat>
  <Paragraphs>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Trang Nguyen</cp:lastModifiedBy>
  <cp:revision>13</cp:revision>
  <dcterms:created xsi:type="dcterms:W3CDTF">2017-03-27T06:23:36Z</dcterms:created>
  <dcterms:modified xsi:type="dcterms:W3CDTF">2024-08-26T02:26:25Z</dcterms:modified>
</cp:coreProperties>
</file>