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  <a:b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</a:t>
            </a:r>
            <a:r>
              <a:rPr lang="en-US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HOA MỘC LAN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63105" cy="1752600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 tập nói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“Hoa đào - Hoa mai”</a:t>
            </a:r>
          </a:p>
          <a:p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tuổi:Nhà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(24 – 36 </a:t>
            </a:r>
            <a:r>
              <a:rPr lang="en-US" sz="280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3608" y="2883107"/>
            <a:ext cx="6858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LĨNH VỰC PHÁT TRIỂN </a:t>
            </a:r>
            <a:r>
              <a:rPr lang="en-US" sz="3600" b="1" noProof="0" dirty="0" err="1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 panose="020F0502020204030204"/>
              </a:rPr>
              <a:t>Nhận</a:t>
            </a:r>
            <a:r>
              <a:rPr lang="en-US" sz="3600" b="1" noProof="0" dirty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 panose="020F0502020204030204"/>
              </a:rPr>
              <a:t> </a:t>
            </a:r>
            <a:r>
              <a:rPr lang="en-US" sz="3600" b="1" noProof="0" dirty="0" err="1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 panose="020F0502020204030204"/>
              </a:rPr>
              <a:t>Thức</a:t>
            </a:r>
            <a:endParaRPr kumimoji="0" lang="en-US" sz="3600" b="1" i="0" u="none" strike="noStrike" kern="1200" cap="none" spc="0" normalizeH="0" baseline="0" noProof="0" dirty="0">
              <a:ln w="24500" cmpd="dbl">
                <a:solidFill>
                  <a:srgbClr val="C0504D">
                    <a:shade val="85000"/>
                    <a:satMod val="155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C0504D">
                      <a:tint val="10000"/>
                      <a:satMod val="155000"/>
                    </a:srgbClr>
                  </a:gs>
                  <a:gs pos="60000">
                    <a:srgbClr val="C0504D">
                      <a:tint val="30000"/>
                      <a:satMod val="155000"/>
                    </a:srgbClr>
                  </a:gs>
                  <a:gs pos="100000">
                    <a:srgbClr val="C0504D">
                      <a:tint val="73000"/>
                      <a:satMod val="155000"/>
                    </a:srgb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  <p:bldP spid="6" grpId="0"/>
      <p:bldP spid="6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endParaRPr lang="en-US" altLang="en-US" dirty="0"/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/>
            <a:endParaRPr lang="en-US" altLang="en-US" dirty="0"/>
          </a:p>
        </p:txBody>
      </p:sp>
      <p:pic>
        <p:nvPicPr>
          <p:cNvPr id="11268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9" name="WordArt 5"/>
          <p:cNvSpPr>
            <a:spLocks noTextEdit="1"/>
          </p:cNvSpPr>
          <p:nvPr/>
        </p:nvSpPr>
        <p:spPr>
          <a:xfrm>
            <a:off x="609600" y="1295400"/>
            <a:ext cx="2971800" cy="2895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lstStyle/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Trò chơi 2:</a:t>
            </a:r>
          </a:p>
        </p:txBody>
      </p:sp>
      <p:sp>
        <p:nvSpPr>
          <p:cNvPr id="11270" name="WordArt 6"/>
          <p:cNvSpPr>
            <a:spLocks noTextEdit="1"/>
          </p:cNvSpPr>
          <p:nvPr/>
        </p:nvSpPr>
        <p:spPr>
          <a:xfrm>
            <a:off x="5105400" y="533400"/>
            <a:ext cx="3200400" cy="35004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lstStyle/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Ai tinh mắt.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endParaRPr lang="en-US" altLang="en-US" dirty="0"/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/>
            <a:endParaRPr lang="en-US" altLang="en-US" dirty="0"/>
          </a:p>
        </p:txBody>
      </p:sp>
      <p:pic>
        <p:nvPicPr>
          <p:cNvPr id="17412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495800" cy="342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3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4495800" cy="342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4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0"/>
            <a:ext cx="4648200" cy="342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5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5800" y="3429000"/>
            <a:ext cx="4648200" cy="3429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endParaRPr lang="en-US" altLang="en-US" dirty="0"/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/>
            <a:endParaRPr lang="en-US" altLang="en-US" dirty="0"/>
          </a:p>
        </p:txBody>
      </p:sp>
      <p:pic>
        <p:nvPicPr>
          <p:cNvPr id="13316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7" name="WordArt 5"/>
          <p:cNvSpPr>
            <a:spLocks noTextEdit="1"/>
          </p:cNvSpPr>
          <p:nvPr/>
        </p:nvSpPr>
        <p:spPr>
          <a:xfrm>
            <a:off x="1219200" y="1066800"/>
            <a:ext cx="6553200" cy="33528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normAutofit/>
          </a:bodyPr>
          <a:lstStyle/>
          <a:p>
            <a:pPr algn="ctr"/>
            <a:r>
              <a:rPr lang="en-US" sz="3600" b="1" spc="-360">
                <a:ln w="12700" cap="flat" cmpd="sng">
                  <a:solidFill>
                    <a:srgbClr val="000099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Kết thúc:</a:t>
            </a:r>
          </a:p>
          <a:p>
            <a:pPr algn="ctr"/>
            <a:r>
              <a:rPr lang="en-US" sz="3600" b="1" spc="-360">
                <a:ln w="12700" cap="flat" cmpd="sng">
                  <a:solidFill>
                    <a:srgbClr val="000099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Chúc các cô và các bé</a:t>
            </a:r>
          </a:p>
          <a:p>
            <a:pPr algn="ctr"/>
            <a:r>
              <a:rPr lang="en-US" sz="3600" b="1" spc="-360">
                <a:ln w="12700" cap="flat" cmpd="sng">
                  <a:solidFill>
                    <a:srgbClr val="000099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mạnh khỏe.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endParaRPr lang="en-US" altLang="en-US" dirty="0"/>
          </a:p>
        </p:txBody>
      </p:sp>
      <p:sp>
        <p:nvSpPr>
          <p:cNvPr id="307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/>
            <a:endParaRPr lang="en-US" altLang="en-US" dirty="0"/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7" name="WordArt 5"/>
          <p:cNvSpPr>
            <a:spLocks noTextEdit="1"/>
          </p:cNvSpPr>
          <p:nvPr/>
        </p:nvSpPr>
        <p:spPr>
          <a:xfrm>
            <a:off x="2057400" y="1295400"/>
            <a:ext cx="4953000" cy="39385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lstStyle/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Hoạt động 1:</a:t>
            </a:r>
          </a:p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Trẻ xem video </a:t>
            </a:r>
          </a:p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bé đi chúc Tết.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endParaRPr lang="en-US" altLang="en-US" dirty="0"/>
          </a:p>
        </p:txBody>
      </p:sp>
      <p:sp>
        <p:nvSpPr>
          <p:cNvPr id="409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/>
            <a:endParaRPr lang="en-US" altLang="en-US" dirty="0"/>
          </a:p>
        </p:txBody>
      </p:sp>
      <p:pic>
        <p:nvPicPr>
          <p:cNvPr id="4100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1" name="WordArt 5"/>
          <p:cNvSpPr>
            <a:spLocks noTextEdit="1"/>
          </p:cNvSpPr>
          <p:nvPr/>
        </p:nvSpPr>
        <p:spPr>
          <a:xfrm>
            <a:off x="2624138" y="914400"/>
            <a:ext cx="4386262" cy="5029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lstStyle/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Hoạt động 2:</a:t>
            </a:r>
          </a:p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NBTN: </a:t>
            </a:r>
          </a:p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Hoa đào, hoa mai.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endParaRPr lang="en-US" altLang="en-US" dirty="0"/>
          </a:p>
        </p:txBody>
      </p:sp>
      <p:sp>
        <p:nvSpPr>
          <p:cNvPr id="5123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/>
            <a:endParaRPr lang="en-US" altLang="en-US" dirty="0"/>
          </a:p>
        </p:txBody>
      </p:sp>
      <p:pic>
        <p:nvPicPr>
          <p:cNvPr id="5124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endParaRPr lang="en-US" altLang="en-US" dirty="0"/>
          </a:p>
        </p:txBody>
      </p:sp>
      <p:sp>
        <p:nvSpPr>
          <p:cNvPr id="6147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/>
            <a:endParaRPr lang="en-US" altLang="en-US" dirty="0"/>
          </a:p>
        </p:txBody>
      </p:sp>
      <p:pic>
        <p:nvPicPr>
          <p:cNvPr id="6148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endParaRPr lang="en-US" altLang="en-US" dirty="0"/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/>
            <a:endParaRPr lang="en-US" altLang="en-US" dirty="0"/>
          </a:p>
        </p:txBody>
      </p:sp>
      <p:pic>
        <p:nvPicPr>
          <p:cNvPr id="7172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3" name="WordArt 6"/>
          <p:cNvSpPr>
            <a:spLocks noTextEdit="1"/>
          </p:cNvSpPr>
          <p:nvPr/>
        </p:nvSpPr>
        <p:spPr>
          <a:xfrm>
            <a:off x="2209800" y="2743200"/>
            <a:ext cx="4495800" cy="1752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normAutofit/>
          </a:bodyPr>
          <a:lstStyle/>
          <a:p>
            <a:pPr algn="ctr"/>
            <a:r>
              <a:rPr lang="en-US" sz="3600" b="1" spc="-360">
                <a:ln w="12700" cap="flat" cmpd="sng">
                  <a:solidFill>
                    <a:srgbClr val="000099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Mở rộng.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endParaRPr lang="en-US" altLang="en-US" dirty="0"/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/>
            <a:endParaRPr lang="en-US" altLang="en-US" dirty="0"/>
          </a:p>
        </p:txBody>
      </p:sp>
      <p:pic>
        <p:nvPicPr>
          <p:cNvPr id="8196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495800" cy="342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8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4495800" cy="342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9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3429000"/>
            <a:ext cx="4648200" cy="342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0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5800" y="0"/>
            <a:ext cx="4648200" cy="3429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endParaRPr lang="en-US" altLang="en-US" dirty="0"/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/>
            <a:endParaRPr lang="en-US" altLang="en-US" dirty="0"/>
          </a:p>
        </p:txBody>
      </p:sp>
      <p:pic>
        <p:nvPicPr>
          <p:cNvPr id="9220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1" name="WordArt 5"/>
          <p:cNvSpPr>
            <a:spLocks noTextEdit="1"/>
          </p:cNvSpPr>
          <p:nvPr/>
        </p:nvSpPr>
        <p:spPr>
          <a:xfrm>
            <a:off x="2438400" y="457200"/>
            <a:ext cx="4876800" cy="41767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lstStyle/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Hoạt động 3:</a:t>
            </a:r>
          </a:p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Củng cố.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endParaRPr lang="en-US" altLang="en-US" dirty="0"/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lstStyle/>
          <a:p>
            <a:pPr eaLnBrk="1" hangingPunct="1"/>
            <a:endParaRPr lang="en-US" altLang="en-US" dirty="0"/>
          </a:p>
        </p:txBody>
      </p:sp>
      <p:pic>
        <p:nvPicPr>
          <p:cNvPr id="10244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5" name="WordArt 5"/>
          <p:cNvSpPr>
            <a:spLocks noTextEdit="1"/>
          </p:cNvSpPr>
          <p:nvPr/>
        </p:nvSpPr>
        <p:spPr>
          <a:xfrm>
            <a:off x="1371600" y="1905000"/>
            <a:ext cx="5715000" cy="206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Trò chơi 1:</a:t>
            </a:r>
          </a:p>
          <a:p>
            <a:pPr algn="ctr"/>
            <a:r>
              <a:rPr 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Ai nhanh hơn.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110</Words>
  <Application>Microsoft Office PowerPoint</Application>
  <PresentationFormat>On-screen Show (4:3)</PresentationFormat>
  <Paragraphs>20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Default Design</vt:lpstr>
      <vt:lpstr>1_Office Theme</vt:lpstr>
      <vt:lpstr>PHÒNG GIÁO DỤC VÀ ĐÀO TẠO QUẬN LONG BIÊN TRƯỜNG MẦM NON HOA MỘC LAN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&lt;egyptian hak&gt;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Trang Nguyen</cp:lastModifiedBy>
  <cp:revision>7</cp:revision>
  <dcterms:created xsi:type="dcterms:W3CDTF">2016-02-23T10:42:00Z</dcterms:created>
  <dcterms:modified xsi:type="dcterms:W3CDTF">2024-08-26T02:30:03Z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D8B4AB01A204465A94847296628DA09F</vt:lpwstr>
  </property>
  <property fmtid="{D5CDD505-2E9C-101B-9397-08002B2CF9AE}" pid="3" name="KSOProductBuildVer">
    <vt:lpwstr>1033-11.2.0.11537</vt:lpwstr>
  </property>
</Properties>
</file>