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80" d="100"/>
          <a:sy n="80" d="100"/>
        </p:scale>
        <p:origin x="151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26/08/2024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661228" y="1210026"/>
            <a:ext cx="8125614" cy="144016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Lĩnh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vực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phát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triển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nhận</a:t>
            </a:r>
            <a:r>
              <a:rPr lang="en-US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thức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45088" y="3068960"/>
            <a:ext cx="87578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đơn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giản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 tuổi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87C5C0-B244-E940-1D76-663136D1F6B6}"/>
              </a:ext>
            </a:extLst>
          </p:cNvPr>
          <p:cNvSpPr txBox="1"/>
          <p:nvPr/>
        </p:nvSpPr>
        <p:spPr>
          <a:xfrm>
            <a:off x="2627784" y="28572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UBND 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TRƯỜNG MẦM 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NON HOA MỘC LAN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chưa</a:t>
            </a:r>
            <a:r>
              <a:rPr lang="en-US" dirty="0"/>
              <a:t> </a:t>
            </a:r>
            <a:r>
              <a:rPr lang="en-US" dirty="0" err="1"/>
              <a:t>nhật</a:t>
            </a:r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1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63" y="0"/>
            <a:ext cx="8752337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nhọn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góc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giỏi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2400" dirty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mau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trục</a:t>
            </a:r>
            <a:r>
              <a:rPr lang="en-US" sz="2400" dirty="0"/>
              <a:t> </a:t>
            </a:r>
            <a:r>
              <a:rPr lang="en-US" sz="2400" dirty="0" err="1"/>
              <a:t>béo</a:t>
            </a:r>
            <a:r>
              <a:rPr lang="en-US" sz="2400" dirty="0"/>
              <a:t> </a:t>
            </a:r>
            <a:r>
              <a:rPr lang="en-US" sz="2400" dirty="0" err="1"/>
              <a:t>tròn</a:t>
            </a:r>
            <a:br>
              <a:rPr lang="en-US" sz="2400" dirty="0"/>
            </a:br>
            <a:r>
              <a:rPr lang="en-US" sz="2400" dirty="0"/>
              <a:t>Chỉ  </a:t>
            </a:r>
            <a:r>
              <a:rPr lang="en-US" sz="2400" dirty="0" err="1"/>
              <a:t>lăn</a:t>
            </a:r>
            <a:r>
              <a:rPr lang="en-US" sz="2400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/>
              <a:t> </a:t>
            </a:r>
            <a:r>
              <a:rPr lang="en-US" sz="2400" dirty="0" err="1"/>
              <a:t>đứng</a:t>
            </a:r>
            <a:br>
              <a:rPr lang="en-US" sz="2400" dirty="0"/>
            </a:b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cạnh</a:t>
            </a:r>
            <a:r>
              <a:rPr lang="en-US" sz="2400" dirty="0"/>
              <a:t>, </a:t>
            </a:r>
            <a:r>
              <a:rPr lang="en-US" sz="2400" dirty="0" err="1"/>
              <a:t>không</a:t>
            </a:r>
            <a:r>
              <a:rPr lang="en-US" sz="2400" dirty="0"/>
              <a:t> </a:t>
            </a:r>
            <a:r>
              <a:rPr lang="en-US" sz="2400" dirty="0" err="1"/>
              <a:t>góc</a:t>
            </a:r>
            <a:br>
              <a:rPr lang="en-US" sz="2400" dirty="0"/>
            </a:br>
            <a:r>
              <a:rPr lang="en-US" sz="2400" dirty="0" err="1"/>
              <a:t>Đô</a:t>
            </a:r>
            <a:r>
              <a:rPr lang="en-US" sz="2400" dirty="0"/>
              <a:t>́ </a:t>
            </a:r>
            <a:r>
              <a:rPr lang="en-US" sz="2400" dirty="0" err="1"/>
              <a:t>biết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gi</a:t>
            </a:r>
            <a:r>
              <a:rPr lang="en-US" sz="2400" dirty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động</a:t>
            </a:r>
            <a:r>
              <a:rPr lang="en-US" sz="2400" dirty="0"/>
              <a:t> 2: </a:t>
            </a:r>
            <a:r>
              <a:rPr lang="en-US" sz="2400" dirty="0" err="1"/>
              <a:t>Chắp</a:t>
            </a:r>
            <a:r>
              <a:rPr lang="en-US" sz="2400" dirty="0"/>
              <a:t> </a:t>
            </a:r>
            <a:r>
              <a:rPr lang="en-US" sz="2400" dirty="0" err="1"/>
              <a:t>ghép</a:t>
            </a:r>
            <a:r>
              <a:rPr lang="en-US" sz="2400" dirty="0"/>
              <a:t> 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học</a:t>
            </a:r>
            <a:r>
              <a:rPr lang="en-US" sz="2400" dirty="0"/>
              <a:t> </a:t>
            </a:r>
            <a:r>
              <a:rPr lang="en-US" sz="2400" dirty="0" err="1"/>
              <a:t>để</a:t>
            </a:r>
            <a:r>
              <a:rPr lang="en-US" sz="2400" dirty="0"/>
              <a:t> </a:t>
            </a:r>
            <a:r>
              <a:rPr lang="en-US" sz="2400" dirty="0" err="1"/>
              <a:t>tạo</a:t>
            </a:r>
            <a:r>
              <a:rPr lang="en-US" sz="2400" dirty="0"/>
              <a:t> </a:t>
            </a:r>
            <a:r>
              <a:rPr lang="en-US" sz="2400" dirty="0" err="1"/>
              <a:t>thành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mới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Chắp</a:t>
            </a:r>
            <a:r>
              <a:rPr lang="en-US" sz="2400" dirty="0"/>
              <a:t> </a:t>
            </a:r>
            <a:r>
              <a:rPr lang="en-US" sz="2400" dirty="0" err="1"/>
              <a:t>ghép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vuông</a:t>
            </a:r>
            <a:r>
              <a:rPr lang="en-US" sz="2400" dirty="0"/>
              <a:t> </a:t>
            </a:r>
            <a:r>
              <a:rPr lang="en-US" sz="2400" dirty="0" err="1"/>
              <a:t>thành</a:t>
            </a:r>
            <a:r>
              <a:rPr lang="en-US" sz="2400" dirty="0"/>
              <a:t> </a:t>
            </a:r>
            <a:r>
              <a:rPr lang="en-US" sz="2400" dirty="0" err="1"/>
              <a:t>hình</a:t>
            </a:r>
            <a:r>
              <a:rPr lang="en-US" sz="2400" dirty="0"/>
              <a:t> </a:t>
            </a:r>
            <a:r>
              <a:rPr lang="en-US" sz="2400" dirty="0" err="1"/>
              <a:t>chư</a:t>
            </a:r>
            <a:r>
              <a:rPr lang="en-US" sz="2400" dirty="0"/>
              <a:t>̃ </a:t>
            </a:r>
            <a:r>
              <a:rPr lang="en-US" sz="2400" dirty="0" err="1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225</Words>
  <Application>Microsoft Office PowerPoint</Application>
  <PresentationFormat>On-screen Show (4:3)</PresentationFormat>
  <Paragraphs>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Hình chưa nhật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Trang Nguyen</cp:lastModifiedBy>
  <cp:revision>72</cp:revision>
  <dcterms:created xsi:type="dcterms:W3CDTF">2015-10-27T05:14:19Z</dcterms:created>
  <dcterms:modified xsi:type="dcterms:W3CDTF">2024-08-26T02:40:06Z</dcterms:modified>
</cp:coreProperties>
</file>