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5" r:id="rId5"/>
    <p:sldId id="268" r:id="rId6"/>
    <p:sldId id="269" r:id="rId7"/>
    <p:sldId id="267" r:id="rId8"/>
    <p:sldId id="270" r:id="rId9"/>
    <p:sldId id="260" r:id="rId10"/>
    <p:sldId id="261" r:id="rId11"/>
    <p:sldId id="262" r:id="rId12"/>
    <p:sldId id="271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7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C536-8538-46BB-96DF-B2B83D9CB6DE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1CF-9A7F-422B-8860-C1C2DE8C1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C536-8538-46BB-96DF-B2B83D9CB6DE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1CF-9A7F-422B-8860-C1C2DE8C1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3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C536-8538-46BB-96DF-B2B83D9CB6DE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1CF-9A7F-422B-8860-C1C2DE8C1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2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C536-8538-46BB-96DF-B2B83D9CB6DE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1CF-9A7F-422B-8860-C1C2DE8C1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C536-8538-46BB-96DF-B2B83D9CB6DE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1CF-9A7F-422B-8860-C1C2DE8C1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77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C536-8538-46BB-96DF-B2B83D9CB6DE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1CF-9A7F-422B-8860-C1C2DE8C1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1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C536-8538-46BB-96DF-B2B83D9CB6DE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1CF-9A7F-422B-8860-C1C2DE8C1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8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C536-8538-46BB-96DF-B2B83D9CB6DE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1CF-9A7F-422B-8860-C1C2DE8C1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0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C536-8538-46BB-96DF-B2B83D9CB6DE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1CF-9A7F-422B-8860-C1C2DE8C1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8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C536-8538-46BB-96DF-B2B83D9CB6DE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1CF-9A7F-422B-8860-C1C2DE8C1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2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C536-8538-46BB-96DF-B2B83D9CB6DE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1CF-9A7F-422B-8860-C1C2DE8C1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1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2C536-8538-46BB-96DF-B2B83D9CB6DE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991CF-9A7F-422B-8860-C1C2DE8C1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6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502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43576" y="83782"/>
            <a:ext cx="8704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MỘC LAN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213933" y="1135427"/>
            <a:ext cx="376413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12017" y="2986260"/>
            <a:ext cx="8536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THẨM MỸ</a:t>
            </a: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( 4-5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1493" y="1195394"/>
            <a:ext cx="1529012" cy="146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121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" y="0"/>
            <a:ext cx="12100092" cy="6806243"/>
          </a:xfrm>
        </p:spPr>
      </p:pic>
      <p:sp>
        <p:nvSpPr>
          <p:cNvPr id="5" name="TextBox 4"/>
          <p:cNvSpPr txBox="1"/>
          <p:nvPr/>
        </p:nvSpPr>
        <p:spPr>
          <a:xfrm>
            <a:off x="3225800" y="2273300"/>
            <a:ext cx="54991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38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320"/>
          </a:xfrm>
        </p:spPr>
      </p:pic>
      <p:sp>
        <p:nvSpPr>
          <p:cNvPr id="5" name="TextBox 4"/>
          <p:cNvSpPr txBox="1"/>
          <p:nvPr/>
        </p:nvSpPr>
        <p:spPr>
          <a:xfrm>
            <a:off x="838200" y="1168400"/>
            <a:ext cx="10301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6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52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010" y="26029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vi-VN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800100"/>
            <a:ext cx="11493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30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</p:spPr>
      </p:pic>
      <p:sp>
        <p:nvSpPr>
          <p:cNvPr id="7" name="TextBox 6"/>
          <p:cNvSpPr txBox="1"/>
          <p:nvPr/>
        </p:nvSpPr>
        <p:spPr>
          <a:xfrm>
            <a:off x="890337" y="1419725"/>
            <a:ext cx="98899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1.Ổn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62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12" y="3101181"/>
            <a:ext cx="2543175" cy="18002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505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9726" y="1538880"/>
            <a:ext cx="10539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2.Phương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390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0428" y="329073"/>
            <a:ext cx="8065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 descr="hoa huong du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068" y="1259473"/>
            <a:ext cx="9440198" cy="523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8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anh hh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498" y="313899"/>
            <a:ext cx="5664290" cy="6359856"/>
          </a:xfrm>
        </p:spPr>
      </p:pic>
      <p:pic>
        <p:nvPicPr>
          <p:cNvPr id="5" name="Picture 4" descr="hoa 1 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858" y="354842"/>
            <a:ext cx="5445456" cy="630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vehhd.jpg"/>
          <p:cNvPicPr>
            <a:picLocks noGrp="1" noChangeAspect="1"/>
          </p:cNvPicPr>
          <p:nvPr>
            <p:ph idx="1"/>
          </p:nvPr>
        </p:nvPicPr>
        <p:blipFill>
          <a:blip r:embed="rId2"/>
          <a:srcRect l="10297" r="10219" b="-176"/>
          <a:stretch>
            <a:fillRect/>
          </a:stretch>
        </p:blipFill>
        <p:spPr>
          <a:xfrm>
            <a:off x="0" y="200481"/>
            <a:ext cx="12192000" cy="64076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1112293" y="544276"/>
            <a:ext cx="9884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be v hhd.jpg"/>
          <p:cNvPicPr>
            <a:picLocks noChangeAspect="1"/>
          </p:cNvPicPr>
          <p:nvPr/>
        </p:nvPicPr>
        <p:blipFill>
          <a:blip r:embed="rId3"/>
          <a:srcRect l="5517" t="11417" r="5692" b="11597"/>
          <a:stretch>
            <a:fillRect/>
          </a:stretch>
        </p:blipFill>
        <p:spPr>
          <a:xfrm>
            <a:off x="1064241" y="1542197"/>
            <a:ext cx="4951548" cy="4858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32" y="1542197"/>
            <a:ext cx="5366084" cy="485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86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vẽ hoa hướng dương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0900" y="1130300"/>
            <a:ext cx="9093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3153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110</Words>
  <Application>Microsoft Office PowerPoint</Application>
  <PresentationFormat>Widescreen</PresentationFormat>
  <Paragraphs>20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Giáo dục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Trang Nguyen</cp:lastModifiedBy>
  <cp:revision>26</cp:revision>
  <dcterms:created xsi:type="dcterms:W3CDTF">2023-08-19T14:53:21Z</dcterms:created>
  <dcterms:modified xsi:type="dcterms:W3CDTF">2024-08-26T02:48:33Z</dcterms:modified>
</cp:coreProperties>
</file>