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4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9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1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9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2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8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2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7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5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5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31A55-4927-4911-A2D5-E5D07AAA9F22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8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1900" y="17463"/>
            <a:ext cx="10668000" cy="1252537"/>
          </a:xfrm>
        </p:spPr>
        <p:txBody>
          <a:bodyPr>
            <a:noAutofit/>
          </a:bodyPr>
          <a:lstStyle/>
          <a:p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br>
              <a:rPr lang="en-US" sz="32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MỘC 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4406" y="1981200"/>
            <a:ext cx="9144000" cy="457200"/>
          </a:xfrm>
        </p:spPr>
        <p:txBody>
          <a:bodyPr>
            <a:normAutofit lnSpcReduction="10000"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NGÔN NGỮ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" y="24437"/>
            <a:ext cx="1272006" cy="12211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7550" y="2941918"/>
            <a:ext cx="8216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Đề tài: Nhận biết tập nói “ Qủa Dưa hấu”</a:t>
            </a:r>
          </a:p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24-36 tháng</a:t>
            </a:r>
          </a:p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Thời gian: 15-20 phút</a:t>
            </a:r>
          </a:p>
        </p:txBody>
      </p:sp>
    </p:spTree>
    <p:extLst>
      <p:ext uri="{BB962C8B-B14F-4D97-AF65-F5344CB8AC3E}">
        <p14:creationId xmlns:p14="http://schemas.microsoft.com/office/powerpoint/2010/main" val="46214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Quả gì ruột đỏ</a:t>
            </a:r>
            <a:b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Lay láy hạt đen</a:t>
            </a:r>
            <a:b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Mời bạn nếm xem</a:t>
            </a:r>
            <a:b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Ngọt ơi là ngọt</a:t>
            </a: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93210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28376" cy="4572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2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1600" y="5800725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sát: Qủa dưa hấu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35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21685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“ Ai tinh mắt?”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4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87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78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PHÒNG GIÁO DỤC VÀ ĐÀO TẠO QUẬN LONG BIÊN TRƯỜNG MẦM NON HOA MỘC LAN</vt:lpstr>
      <vt:lpstr>PowerPoint Presentation</vt:lpstr>
      <vt:lpstr>PowerPoint Presentation</vt:lpstr>
      <vt:lpstr>Quan sát: Qủa dưa hấu</vt:lpstr>
      <vt:lpstr>Trò chơi: “ Ai tinh mắt?”</vt:lpstr>
      <vt:lpstr>PowerPoint Presentation</vt:lpstr>
    </vt:vector>
  </TitlesOfParts>
  <Company>Techsi.vn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NẮNG MAI</dc:title>
  <dc:creator>Techsi.vn</dc:creator>
  <cp:lastModifiedBy>Trang Nguyen</cp:lastModifiedBy>
  <cp:revision>3</cp:revision>
  <dcterms:created xsi:type="dcterms:W3CDTF">2024-08-13T06:54:41Z</dcterms:created>
  <dcterms:modified xsi:type="dcterms:W3CDTF">2024-08-26T02:59:52Z</dcterms:modified>
</cp:coreProperties>
</file>