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>
        <p:scale>
          <a:sx n="55" d="100"/>
          <a:sy n="55" d="100"/>
        </p:scale>
        <p:origin x="1661" y="6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gif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gif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bé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41305" y="-2154307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54296" y="-5959189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67200" y="-4491893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4972868" y="-4799590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55751" y="-4919388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75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75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454</Words>
  <Application>Microsoft Office PowerPoint</Application>
  <PresentationFormat>On-screen Show (4:3)</PresentationFormat>
  <Paragraphs>64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17</cp:revision>
  <dcterms:created xsi:type="dcterms:W3CDTF">2021-11-13T12:47:57Z</dcterms:created>
  <dcterms:modified xsi:type="dcterms:W3CDTF">2024-09-09T13:48:59Z</dcterms:modified>
</cp:coreProperties>
</file>