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80" r:id="rId4"/>
    <p:sldId id="266" r:id="rId5"/>
    <p:sldId id="282" r:id="rId6"/>
    <p:sldId id="279" r:id="rId7"/>
    <p:sldId id="278" r:id="rId8"/>
    <p:sldId id="260" r:id="rId9"/>
    <p:sldId id="263" r:id="rId10"/>
    <p:sldId id="261" r:id="rId11"/>
    <p:sldId id="264" r:id="rId12"/>
    <p:sldId id="265" r:id="rId13"/>
    <p:sldId id="257" r:id="rId14"/>
    <p:sldId id="271" r:id="rId15"/>
    <p:sldId id="272" r:id="rId16"/>
    <p:sldId id="273" r:id="rId17"/>
    <p:sldId id="275" r:id="rId18"/>
    <p:sldId id="283" r:id="rId19"/>
    <p:sldId id="284" r:id="rId20"/>
    <p:sldId id="274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89"/>
  </p:normalViewPr>
  <p:slideViewPr>
    <p:cSldViewPr>
      <p:cViewPr varScale="1">
        <p:scale>
          <a:sx n="81" d="100"/>
          <a:sy n="81" d="100"/>
        </p:scale>
        <p:origin x="1498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B6AB-A98C-498F-9DB5-BCD23567BF4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45C1-102D-49C9-A15B-D46A6147C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575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B6AB-A98C-498F-9DB5-BCD23567BF4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45C1-102D-49C9-A15B-D46A6147C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65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B6AB-A98C-498F-9DB5-BCD23567BF4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45C1-102D-49C9-A15B-D46A6147C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09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B6AB-A98C-498F-9DB5-BCD23567BF4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45C1-102D-49C9-A15B-D46A6147C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80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B6AB-A98C-498F-9DB5-BCD23567BF4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45C1-102D-49C9-A15B-D46A6147C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58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B6AB-A98C-498F-9DB5-BCD23567BF4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45C1-102D-49C9-A15B-D46A6147C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423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B6AB-A98C-498F-9DB5-BCD23567BF4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45C1-102D-49C9-A15B-D46A6147C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74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B6AB-A98C-498F-9DB5-BCD23567BF4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45C1-102D-49C9-A15B-D46A6147C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05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B6AB-A98C-498F-9DB5-BCD23567BF4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45C1-102D-49C9-A15B-D46A6147C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0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B6AB-A98C-498F-9DB5-BCD23567BF4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45C1-102D-49C9-A15B-D46A6147C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43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B6AB-A98C-498F-9DB5-BCD23567BF4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45C1-102D-49C9-A15B-D46A6147C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440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8B6AB-A98C-498F-9DB5-BCD23567BF4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B45C1-102D-49C9-A15B-D46A6147C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9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jpeg"/><Relationship Id="rId7" Type="http://schemas.openxmlformats.org/officeDocument/2006/relationships/image" Target="../media/image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4.wav"/><Relationship Id="rId5" Type="http://schemas.openxmlformats.org/officeDocument/2006/relationships/image" Target="../media/image7.pn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19.jpe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19.jpe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a sẻ với hơn 77 về hình nền an toàn giao thông - coedo.com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1085" y="652706"/>
            <a:ext cx="33929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</a:t>
            </a:r>
            <a:r>
              <a:rPr lang="en-US" sz="135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QUẠN LONG BIÊN</a:t>
            </a:r>
            <a:endParaRPr lang="en-US" sz="13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3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135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NON HOA MỘC LAN</a:t>
            </a:r>
            <a:endParaRPr lang="en-US" sz="13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2089" y="1342403"/>
            <a:ext cx="5990897" cy="94168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algn="ctr"/>
            <a:endParaRPr lang="en-US" sz="13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64191" y="2284083"/>
            <a:ext cx="4886691" cy="1992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VỚI TÁC PHẨM VĂN HỌC</a:t>
            </a:r>
          </a:p>
          <a:p>
            <a:pPr algn="ctr">
              <a:lnSpc>
                <a:spcPct val="150000"/>
              </a:lnSpc>
            </a:pPr>
            <a:r>
              <a:rPr lang="en-US" sz="1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pPr algn="ctr">
              <a:lnSpc>
                <a:spcPct val="150000"/>
              </a:lnSpc>
            </a:pPr>
            <a:r>
              <a:rPr lang="en-US" sz="1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1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1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3 - 4 </a:t>
            </a:r>
            <a:r>
              <a:rPr lang="en-US" sz="1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1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1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 – </a:t>
            </a:r>
            <a:r>
              <a:rPr lang="en-US" sz="1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phút</a:t>
            </a:r>
            <a:endParaRPr lang="en-US" sz="1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EB3088-F33C-F243-A2EB-B56BFAE045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89" y="1123546"/>
            <a:ext cx="1208893" cy="116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95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1"/>
          <a:stretch/>
        </p:blipFill>
        <p:spPr bwMode="auto">
          <a:xfrm>
            <a:off x="0" y="1"/>
            <a:ext cx="9144000" cy="411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-9526" y="3124200"/>
            <a:ext cx="9153525" cy="3733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575" y="4762500"/>
            <a:ext cx="533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56733" y="4762500"/>
            <a:ext cx="533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84891" y="4762500"/>
            <a:ext cx="533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813049" y="4762500"/>
            <a:ext cx="533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41207" y="4762500"/>
            <a:ext cx="533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669365" y="4762500"/>
            <a:ext cx="533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597523" y="4762500"/>
            <a:ext cx="533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453838" y="4456906"/>
            <a:ext cx="1194862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525681" y="4762500"/>
            <a:ext cx="533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 descr="C:\Users\Techsi.vn\Downloads\download-removebg-preview (13)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78" r="13805" b="23778"/>
          <a:stretch/>
        </p:blipFill>
        <p:spPr bwMode="auto">
          <a:xfrm flipH="1">
            <a:off x="-2362200" y="3003836"/>
            <a:ext cx="2259808" cy="116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7453838" y="4052887"/>
            <a:ext cx="1194862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453838" y="3648868"/>
            <a:ext cx="1194862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453838" y="3244849"/>
            <a:ext cx="1194862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453838" y="5264944"/>
            <a:ext cx="1194862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453838" y="4860925"/>
            <a:ext cx="1194862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453838" y="6072982"/>
            <a:ext cx="1194862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453838" y="5668963"/>
            <a:ext cx="1194862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453838" y="6477000"/>
            <a:ext cx="1194862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Techsi.vn\Downloads\download-removebg-preview (14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63062" y="4942682"/>
            <a:ext cx="2081212" cy="104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C:\Users\Techsi.vn\Downloads\z5079628163170_2629fe5306fa5e53d207bd3066eea075-removebg-preview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t="25227" r="49605" b="22045"/>
          <a:stretch/>
        </p:blipFill>
        <p:spPr bwMode="auto">
          <a:xfrm>
            <a:off x="8991600" y="1664862"/>
            <a:ext cx="1198565" cy="140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Techsi.vn\Downloads\z5079628163170_2629fe5306fa5e53d207bd3066eea075-removebg-preview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6" t="25119" r="5463" b="22153"/>
          <a:stretch/>
        </p:blipFill>
        <p:spPr bwMode="auto">
          <a:xfrm>
            <a:off x="10303668" y="1664862"/>
            <a:ext cx="1143000" cy="133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80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00463 L -0.44045 -0.0118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31" y="-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on-ven-duong-thanh-ph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7 L -0.28091 0.0088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45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045 -0.0118 L -0.43923 0.28588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4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on-ven-duong-thanh-ph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81481E-6 L -1.3059 0.00394 " pathEditMode="relative" rAng="0" ptsTypes="AA">
                                      <p:cBhvr>
                                        <p:cTn id="14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295" y="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472 3.33333E-6 L 1.34444 -0.000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8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1"/>
          <a:stretch/>
        </p:blipFill>
        <p:spPr bwMode="auto">
          <a:xfrm>
            <a:off x="0" y="1"/>
            <a:ext cx="9144000" cy="411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-9526" y="3124200"/>
            <a:ext cx="9153525" cy="3733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575" y="4762500"/>
            <a:ext cx="533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56733" y="4762500"/>
            <a:ext cx="533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84891" y="4762500"/>
            <a:ext cx="533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813049" y="4762500"/>
            <a:ext cx="533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41207" y="4762500"/>
            <a:ext cx="533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669365" y="4762500"/>
            <a:ext cx="533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597523" y="4762500"/>
            <a:ext cx="533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453838" y="4456906"/>
            <a:ext cx="1194862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525681" y="4762500"/>
            <a:ext cx="533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453838" y="4052887"/>
            <a:ext cx="1194862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453838" y="3648868"/>
            <a:ext cx="1194862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453838" y="3244849"/>
            <a:ext cx="1194862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453838" y="5264944"/>
            <a:ext cx="1194862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453838" y="4860925"/>
            <a:ext cx="1194862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453838" y="6072982"/>
            <a:ext cx="1194862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453838" y="5668963"/>
            <a:ext cx="1194862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453838" y="6477000"/>
            <a:ext cx="1194862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C:\Users\Techsi.vn\Downloads\z5079628163170_2629fe5306fa5e53d207bd3066eea075-removebg-preview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t="25227" r="49605" b="22045"/>
          <a:stretch/>
        </p:blipFill>
        <p:spPr bwMode="auto">
          <a:xfrm>
            <a:off x="3963982" y="2919053"/>
            <a:ext cx="1198565" cy="140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Techsi.vn\Downloads\z5079628163170_2629fe5306fa5e53d207bd3066eea075-removebg-preview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6" t="25119" r="5463" b="22153"/>
          <a:stretch/>
        </p:blipFill>
        <p:spPr bwMode="auto">
          <a:xfrm>
            <a:off x="6400801" y="1486332"/>
            <a:ext cx="1295400" cy="151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Techsi.vn\Downloads\download-removebg-preview (15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324" y="5057775"/>
            <a:ext cx="25431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77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3 0.10139 L 0.00937 0.316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0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on-ven-duong-thanh-ph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022E-16 L -0.44844 -0.0020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31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phanh-gap-cua-xe-o-t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1"/>
          <a:stretch/>
        </p:blipFill>
        <p:spPr bwMode="auto">
          <a:xfrm>
            <a:off x="0" y="1"/>
            <a:ext cx="9144000" cy="3107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525" y="2362200"/>
            <a:ext cx="9153525" cy="3581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9051" y="3804222"/>
            <a:ext cx="533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9107" y="3804222"/>
            <a:ext cx="533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37265" y="3804222"/>
            <a:ext cx="533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765423" y="3804222"/>
            <a:ext cx="533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693581" y="3804222"/>
            <a:ext cx="533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688415" y="3828716"/>
            <a:ext cx="533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16573" y="3828716"/>
            <a:ext cx="533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525681" y="4456906"/>
            <a:ext cx="1194862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525681" y="4052887"/>
            <a:ext cx="1194862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525681" y="3648868"/>
            <a:ext cx="1194862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525681" y="3244849"/>
            <a:ext cx="1194862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525681" y="5264944"/>
            <a:ext cx="1194862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525681" y="4860925"/>
            <a:ext cx="1194862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525681" y="6072982"/>
            <a:ext cx="1194862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525681" y="5668963"/>
            <a:ext cx="1194862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525681" y="6477000"/>
            <a:ext cx="1194862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800974" y="3804222"/>
            <a:ext cx="533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729132" y="3804222"/>
            <a:ext cx="533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-9527" y="5777707"/>
            <a:ext cx="915352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9051" y="5915024"/>
            <a:ext cx="9182101" cy="942975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525681" y="2878494"/>
            <a:ext cx="1194862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525681" y="2474475"/>
            <a:ext cx="1194862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C:\Users\Techsi.vn\Downloads\z5079628163170_2629fe5306fa5e53d207bd3066eea075-removebg-preview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t="25227" r="49605" b="22045"/>
          <a:stretch/>
        </p:blipFill>
        <p:spPr bwMode="auto">
          <a:xfrm>
            <a:off x="4487462" y="3819191"/>
            <a:ext cx="1198565" cy="140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Techsi.vn\Downloads\z5079628163170_2629fe5306fa5e53d207bd3066eea075-removebg-preview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6" t="25119" r="5463" b="22153"/>
          <a:stretch/>
        </p:blipFill>
        <p:spPr bwMode="auto">
          <a:xfrm>
            <a:off x="6622519" y="1075913"/>
            <a:ext cx="1098024" cy="128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/>
          <p:cNvGrpSpPr/>
          <p:nvPr/>
        </p:nvGrpSpPr>
        <p:grpSpPr>
          <a:xfrm>
            <a:off x="6474089" y="659733"/>
            <a:ext cx="1246454" cy="2118646"/>
            <a:chOff x="4343400" y="731899"/>
            <a:chExt cx="3648075" cy="6200775"/>
          </a:xfrm>
        </p:grpSpPr>
        <p:pic>
          <p:nvPicPr>
            <p:cNvPr id="37" name="Picture 9" descr="C:\Users\Techsi.vn\Downloads\12345-removebg-preview (1)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731899"/>
              <a:ext cx="3648075" cy="6200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5-Point Star 37"/>
            <p:cNvSpPr/>
            <p:nvPr/>
          </p:nvSpPr>
          <p:spPr>
            <a:xfrm>
              <a:off x="5791200" y="731899"/>
              <a:ext cx="838200" cy="696586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7199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09271 0.360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5" y="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.00208 0.1629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814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271 0.36042 L -0.09271 0.5493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44444E-6 L -0.00087 0.57153 " pathEditMode="relative" rAng="0" ptsTypes="AA">
                                      <p:cBhvr>
                                        <p:cTn id="14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echsi.vn\Desktop\z5079750353016_502632cc37d4f3a9ae63fb1bbc5fee6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4" r="5850"/>
          <a:stretch/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echsi.vn\Downloads\download-removebg-preview (8)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8" r="28620"/>
          <a:stretch/>
        </p:blipFill>
        <p:spPr bwMode="auto">
          <a:xfrm>
            <a:off x="5181600" y="406006"/>
            <a:ext cx="1000664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Techsi.vn\Downloads\download-removebg-preview (8)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8" r="28620"/>
          <a:stretch/>
        </p:blipFill>
        <p:spPr bwMode="auto">
          <a:xfrm>
            <a:off x="2055423" y="3209925"/>
            <a:ext cx="1000664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263078" y="-285733"/>
            <a:ext cx="3420374" cy="1905000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3" descr="C:\Users\Techsi.vn\Downloads\z5079628157951_ff9b88e0932baa10714a31a236a8b8b0-removebg-previe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856" y="1038431"/>
            <a:ext cx="1136754" cy="126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Techsi.vn\Downloads\z5079628163170_2629fe5306fa5e53d207bd3066eea075-removebg-preview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t="25227" r="49605" b="22045"/>
          <a:stretch/>
        </p:blipFill>
        <p:spPr bwMode="auto">
          <a:xfrm>
            <a:off x="7261167" y="1365850"/>
            <a:ext cx="836680" cy="98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Techsi.vn\Downloads\z5079628163170_2629fe5306fa5e53d207bd3066eea075-removebg-preview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6" t="25119" r="5463" b="22153"/>
          <a:stretch/>
        </p:blipFill>
        <p:spPr bwMode="auto">
          <a:xfrm>
            <a:off x="8150405" y="1365850"/>
            <a:ext cx="836680" cy="98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-381000" y="5353050"/>
            <a:ext cx="2145979" cy="1702656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n 5"/>
          <p:cNvSpPr/>
          <p:nvPr/>
        </p:nvSpPr>
        <p:spPr>
          <a:xfrm>
            <a:off x="3902590" y="3744164"/>
            <a:ext cx="838199" cy="609600"/>
          </a:xfrm>
          <a:prstGeom prst="can">
            <a:avLst/>
          </a:prstGeom>
          <a:solidFill>
            <a:srgbClr val="00B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-1018198" y="-232102"/>
            <a:ext cx="3420374" cy="1905000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1" name="Picture 13" descr="C:\Users\Techsi.vn\Downloads\download-removebg-preview (10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3400" y="2478131"/>
            <a:ext cx="1749006" cy="97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Techsi.vn\Downloads\download-removebg-preview (15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00672" y="2904733"/>
            <a:ext cx="2447927" cy="167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6309856" y="5353050"/>
            <a:ext cx="3420374" cy="1905000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3869150" y="2345984"/>
            <a:ext cx="910136" cy="1546993"/>
            <a:chOff x="4343400" y="731899"/>
            <a:chExt cx="3648075" cy="6200775"/>
          </a:xfrm>
        </p:grpSpPr>
        <p:pic>
          <p:nvPicPr>
            <p:cNvPr id="32" name="Picture 9" descr="C:\Users\Techsi.vn\Downloads\12345-removebg-preview (1)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731899"/>
              <a:ext cx="3648075" cy="6200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5-Point Star 32"/>
            <p:cNvSpPr/>
            <p:nvPr/>
          </p:nvSpPr>
          <p:spPr>
            <a:xfrm>
              <a:off x="5791200" y="731899"/>
              <a:ext cx="838200" cy="696586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4750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oin.wav"/>
          </p:stSnd>
        </p:sndAc>
      </p:transition>
    </mc:Choice>
    <mc:Fallback xmlns="">
      <p:transition spd="slow">
        <p:split orient="vert"/>
        <p:sndAc>
          <p:stSnd>
            <p:snd r:embed="rId11" name="coin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echsi.vn\Desktop\z5079750353016_502632cc37d4f3a9ae63fb1bbc5fee6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4" r="5850"/>
          <a:stretch/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echsi.vn\Downloads\download-removebg-preview (8)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8" r="28620"/>
          <a:stretch/>
        </p:blipFill>
        <p:spPr bwMode="auto">
          <a:xfrm>
            <a:off x="5181600" y="406006"/>
            <a:ext cx="1000664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Techsi.vn\Downloads\download-removebg-preview (8)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8" r="28620"/>
          <a:stretch/>
        </p:blipFill>
        <p:spPr bwMode="auto">
          <a:xfrm>
            <a:off x="2055423" y="3209925"/>
            <a:ext cx="1000664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263078" y="-323850"/>
            <a:ext cx="3420374" cy="1905000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3" descr="C:\Users\Techsi.vn\Downloads\z5079628157951_ff9b88e0932baa10714a31a236a8b8b0-removebg-previ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856" y="1038431"/>
            <a:ext cx="1136754" cy="126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Techsi.vn\Downloads\z5079628163170_2629fe5306fa5e53d207bd3066eea075-removebg-preview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t="25227" r="49605" b="22045"/>
          <a:stretch/>
        </p:blipFill>
        <p:spPr bwMode="auto">
          <a:xfrm>
            <a:off x="7261167" y="1365850"/>
            <a:ext cx="836680" cy="98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Techsi.vn\Downloads\z5079628163170_2629fe5306fa5e53d207bd3066eea075-removebg-preview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6" t="25119" r="5463" b="22153"/>
          <a:stretch/>
        </p:blipFill>
        <p:spPr bwMode="auto">
          <a:xfrm>
            <a:off x="8150405" y="1365850"/>
            <a:ext cx="836680" cy="98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-381000" y="5353050"/>
            <a:ext cx="2145979" cy="1702656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n 5"/>
          <p:cNvSpPr/>
          <p:nvPr/>
        </p:nvSpPr>
        <p:spPr>
          <a:xfrm>
            <a:off x="3902590" y="3744164"/>
            <a:ext cx="838199" cy="609600"/>
          </a:xfrm>
          <a:prstGeom prst="can">
            <a:avLst/>
          </a:prstGeom>
          <a:solidFill>
            <a:srgbClr val="00B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-1018198" y="-232102"/>
            <a:ext cx="3420374" cy="1905000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1" name="Picture 13" descr="C:\Users\Techsi.vn\Downloads\download-removebg-preview (10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3400" y="2478131"/>
            <a:ext cx="1749006" cy="97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Techsi.vn\Downloads\download-removebg-preview (15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00672" y="2904733"/>
            <a:ext cx="2447927" cy="167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6309856" y="5353050"/>
            <a:ext cx="3420374" cy="1905000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3869150" y="2345984"/>
            <a:ext cx="910136" cy="1546993"/>
            <a:chOff x="4343400" y="731899"/>
            <a:chExt cx="3648075" cy="6200775"/>
          </a:xfrm>
        </p:grpSpPr>
        <p:pic>
          <p:nvPicPr>
            <p:cNvPr id="32" name="Picture 9" descr="C:\Users\Techsi.vn\Downloads\12345-removebg-preview (1)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731899"/>
              <a:ext cx="3648075" cy="6200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5-Point Star 32"/>
            <p:cNvSpPr/>
            <p:nvPr/>
          </p:nvSpPr>
          <p:spPr>
            <a:xfrm>
              <a:off x="5791200" y="731899"/>
              <a:ext cx="838200" cy="696586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RainAndTears-Violin_4buyx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68745" y="62143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5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echsi.vn\Desktop\z5079750353016_502632cc37d4f3a9ae63fb1bbc5fee6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4" r="5850"/>
          <a:stretch/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echsi.vn\Downloads\download-removebg-preview (8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8" r="28620"/>
          <a:stretch/>
        </p:blipFill>
        <p:spPr bwMode="auto">
          <a:xfrm>
            <a:off x="5181600" y="406006"/>
            <a:ext cx="1000664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Techsi.vn\Downloads\download-removebg-preview (8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8" r="28620"/>
          <a:stretch/>
        </p:blipFill>
        <p:spPr bwMode="auto">
          <a:xfrm>
            <a:off x="2055423" y="3209925"/>
            <a:ext cx="1000664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263078" y="-323850"/>
            <a:ext cx="3420374" cy="1905000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3" descr="C:\Users\Techsi.vn\Downloads\z5079628157951_ff9b88e0932baa10714a31a236a8b8b0-removebg-previ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856" y="1038431"/>
            <a:ext cx="1136754" cy="126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Techsi.vn\Downloads\z5079628163170_2629fe5306fa5e53d207bd3066eea075-removebg-preview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t="25227" r="49605" b="22045"/>
          <a:stretch/>
        </p:blipFill>
        <p:spPr bwMode="auto">
          <a:xfrm>
            <a:off x="7261167" y="1365850"/>
            <a:ext cx="836680" cy="98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Techsi.vn\Downloads\z5079628163170_2629fe5306fa5e53d207bd3066eea075-removebg-preview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6" t="25119" r="5463" b="22153"/>
          <a:stretch/>
        </p:blipFill>
        <p:spPr bwMode="auto">
          <a:xfrm>
            <a:off x="8150405" y="1365850"/>
            <a:ext cx="836680" cy="98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-381000" y="5353050"/>
            <a:ext cx="2145979" cy="1702656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n 5"/>
          <p:cNvSpPr/>
          <p:nvPr/>
        </p:nvSpPr>
        <p:spPr>
          <a:xfrm>
            <a:off x="3902590" y="3744164"/>
            <a:ext cx="838199" cy="609600"/>
          </a:xfrm>
          <a:prstGeom prst="can">
            <a:avLst/>
          </a:prstGeom>
          <a:solidFill>
            <a:srgbClr val="00B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-1018198" y="-276225"/>
            <a:ext cx="3420374" cy="1905000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1" name="Picture 13" descr="C:\Users\Techsi.vn\Downloads\download-removebg-preview (10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3400" y="2478131"/>
            <a:ext cx="1749006" cy="97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Techsi.vn\Downloads\download-removebg-preview (15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00672" y="2904733"/>
            <a:ext cx="2447927" cy="167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6309856" y="5353050"/>
            <a:ext cx="3420374" cy="1905000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3869150" y="2345984"/>
            <a:ext cx="910136" cy="1546993"/>
            <a:chOff x="4343400" y="731899"/>
            <a:chExt cx="3648075" cy="6200775"/>
          </a:xfrm>
        </p:grpSpPr>
        <p:pic>
          <p:nvPicPr>
            <p:cNvPr id="32" name="Picture 9" descr="C:\Users\Techsi.vn\Downloads\12345-removebg-preview (1)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731899"/>
              <a:ext cx="3648075" cy="6200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5-Point Star 32"/>
            <p:cNvSpPr/>
            <p:nvPr/>
          </p:nvSpPr>
          <p:spPr>
            <a:xfrm>
              <a:off x="5791200" y="731899"/>
              <a:ext cx="838200" cy="696586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57679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echsi.vn\Desktop\z5079750353016_502632cc37d4f3a9ae63fb1bbc5fee6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4" r="5850"/>
          <a:stretch/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echsi.vn\Downloads\download-removebg-preview (8)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8" r="28620"/>
          <a:stretch/>
        </p:blipFill>
        <p:spPr bwMode="auto">
          <a:xfrm>
            <a:off x="5218401" y="410237"/>
            <a:ext cx="1000664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Techsi.vn\Downloads\download-removebg-preview (8)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8" r="28620"/>
          <a:stretch/>
        </p:blipFill>
        <p:spPr bwMode="auto">
          <a:xfrm>
            <a:off x="2055423" y="3209925"/>
            <a:ext cx="1000664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204418" y="-341778"/>
            <a:ext cx="3420374" cy="1905000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3" descr="C:\Users\Techsi.vn\Downloads\z5079628157951_ff9b88e0932baa10714a31a236a8b8b0-removebg-previ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856" y="1038431"/>
            <a:ext cx="1136754" cy="126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Techsi.vn\Downloads\z5079628163170_2629fe5306fa5e53d207bd3066eea075-removebg-preview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t="25227" r="49605" b="22045"/>
          <a:stretch/>
        </p:blipFill>
        <p:spPr bwMode="auto">
          <a:xfrm>
            <a:off x="7261167" y="1365850"/>
            <a:ext cx="836680" cy="98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Techsi.vn\Downloads\z5079628163170_2629fe5306fa5e53d207bd3066eea075-removebg-preview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6" t="25119" r="5463" b="22153"/>
          <a:stretch/>
        </p:blipFill>
        <p:spPr bwMode="auto">
          <a:xfrm>
            <a:off x="8150405" y="1365850"/>
            <a:ext cx="836680" cy="98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-381000" y="5353050"/>
            <a:ext cx="2145979" cy="1702656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n 5"/>
          <p:cNvSpPr/>
          <p:nvPr/>
        </p:nvSpPr>
        <p:spPr>
          <a:xfrm>
            <a:off x="3902590" y="3744164"/>
            <a:ext cx="838199" cy="609600"/>
          </a:xfrm>
          <a:prstGeom prst="can">
            <a:avLst/>
          </a:prstGeom>
          <a:solidFill>
            <a:srgbClr val="00B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-1018198" y="-323850"/>
            <a:ext cx="3420374" cy="1905000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1" name="Picture 13" descr="C:\Users\Techsi.vn\Downloads\download-removebg-preview (10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3400" y="2478131"/>
            <a:ext cx="1749006" cy="97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Techsi.vn\Downloads\download-removebg-preview (15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00672" y="2904733"/>
            <a:ext cx="2447927" cy="167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6309856" y="5353050"/>
            <a:ext cx="3420374" cy="1905000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3869150" y="2345984"/>
            <a:ext cx="910136" cy="1546993"/>
            <a:chOff x="4343400" y="731899"/>
            <a:chExt cx="3648075" cy="6200775"/>
          </a:xfrm>
        </p:grpSpPr>
        <p:pic>
          <p:nvPicPr>
            <p:cNvPr id="32" name="Picture 9" descr="C:\Users\Techsi.vn\Downloads\12345-removebg-preview (1)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731899"/>
              <a:ext cx="3648075" cy="6200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5-Point Star 32"/>
            <p:cNvSpPr/>
            <p:nvPr/>
          </p:nvSpPr>
          <p:spPr>
            <a:xfrm>
              <a:off x="5791200" y="731899"/>
              <a:ext cx="838200" cy="696586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RainAndTears-Violin_4buyx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68745" y="62143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5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echsi.vn\Desktop\z5079750353016_502632cc37d4f3a9ae63fb1bbc5fee6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4" r="5850"/>
          <a:stretch/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echsi.vn\Downloads\download-removebg-preview (8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8" r="28620"/>
          <a:stretch/>
        </p:blipFill>
        <p:spPr bwMode="auto">
          <a:xfrm>
            <a:off x="5181600" y="406006"/>
            <a:ext cx="1000664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Techsi.vn\Downloads\download-removebg-preview (8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8" r="28620"/>
          <a:stretch/>
        </p:blipFill>
        <p:spPr bwMode="auto">
          <a:xfrm>
            <a:off x="2055423" y="3209925"/>
            <a:ext cx="1000664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263078" y="-323850"/>
            <a:ext cx="3420374" cy="1905000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3" descr="C:\Users\Techsi.vn\Downloads\z5079628157951_ff9b88e0932baa10714a31a236a8b8b0-removebg-previ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856" y="1038431"/>
            <a:ext cx="1136754" cy="126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Techsi.vn\Downloads\z5079628163170_2629fe5306fa5e53d207bd3066eea075-removebg-preview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t="25227" r="49605" b="22045"/>
          <a:stretch/>
        </p:blipFill>
        <p:spPr bwMode="auto">
          <a:xfrm>
            <a:off x="7261167" y="1365850"/>
            <a:ext cx="836680" cy="98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Techsi.vn\Downloads\z5079628163170_2629fe5306fa5e53d207bd3066eea075-removebg-preview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6" t="25119" r="5463" b="22153"/>
          <a:stretch/>
        </p:blipFill>
        <p:spPr bwMode="auto">
          <a:xfrm>
            <a:off x="8150405" y="1365850"/>
            <a:ext cx="836680" cy="98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-381000" y="5353050"/>
            <a:ext cx="2145979" cy="1702656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n 5"/>
          <p:cNvSpPr/>
          <p:nvPr/>
        </p:nvSpPr>
        <p:spPr>
          <a:xfrm>
            <a:off x="3902590" y="3744164"/>
            <a:ext cx="838199" cy="609600"/>
          </a:xfrm>
          <a:prstGeom prst="can">
            <a:avLst/>
          </a:prstGeom>
          <a:solidFill>
            <a:srgbClr val="00B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-1018198" y="-276225"/>
            <a:ext cx="3420374" cy="1905000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1" name="Picture 13" descr="C:\Users\Techsi.vn\Downloads\download-removebg-preview (10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3400" y="2478131"/>
            <a:ext cx="1749006" cy="97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Techsi.vn\Downloads\download-removebg-preview (15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00672" y="2904733"/>
            <a:ext cx="2447927" cy="167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6309856" y="5353050"/>
            <a:ext cx="3420374" cy="1905000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3869150" y="2345984"/>
            <a:ext cx="910136" cy="1546993"/>
            <a:chOff x="4343400" y="731899"/>
            <a:chExt cx="3648075" cy="6200775"/>
          </a:xfrm>
        </p:grpSpPr>
        <p:pic>
          <p:nvPicPr>
            <p:cNvPr id="32" name="Picture 9" descr="C:\Users\Techsi.vn\Downloads\12345-removebg-preview (1)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731899"/>
              <a:ext cx="3648075" cy="6200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5-Point Star 32"/>
            <p:cNvSpPr/>
            <p:nvPr/>
          </p:nvSpPr>
          <p:spPr>
            <a:xfrm>
              <a:off x="5791200" y="731899"/>
              <a:ext cx="838200" cy="696586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59137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6071"/>
          </a:xfrm>
          <a:prstGeom prst="rect">
            <a:avLst/>
          </a:prstGeom>
        </p:spPr>
      </p:pic>
      <p:pic>
        <p:nvPicPr>
          <p:cNvPr id="6" name="nhạc nề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61722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9916" y="390436"/>
            <a:ext cx="5844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97242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3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60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9916" y="390436"/>
            <a:ext cx="5844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168038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0200" y="1905000"/>
            <a:ext cx="5029200" cy="986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hạc làm ảo thuậ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0451" y="617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0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1E504D-DD96-0202-8015-96B364F4E3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75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23FA87-6CCC-40A2-A835-F2D0541C78C2}"/>
              </a:ext>
            </a:extLst>
          </p:cNvPr>
          <p:cNvSpPr txBox="1"/>
          <p:nvPr/>
        </p:nvSpPr>
        <p:spPr>
          <a:xfrm>
            <a:off x="2590800" y="1676400"/>
            <a:ext cx="3962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  <p:sp>
        <p:nvSpPr>
          <p:cNvPr id="7" name="Wave 6">
            <a:extLst>
              <a:ext uri="{FF2B5EF4-FFF2-40B4-BE49-F238E27FC236}">
                <a16:creationId xmlns:a16="http://schemas.microsoft.com/office/drawing/2014/main" id="{7E20A1B3-40F7-5B1B-8F54-2A2DCB10C76F}"/>
              </a:ext>
            </a:extLst>
          </p:cNvPr>
          <p:cNvSpPr/>
          <p:nvPr/>
        </p:nvSpPr>
        <p:spPr>
          <a:xfrm>
            <a:off x="1752600" y="3065503"/>
            <a:ext cx="5638800" cy="2016204"/>
          </a:xfrm>
          <a:prstGeom prst="wav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CẢM ƠN</a:t>
            </a:r>
          </a:p>
        </p:txBody>
      </p:sp>
      <p:pic>
        <p:nvPicPr>
          <p:cNvPr id="8" name="Đèn xanh đỏ.mp3">
            <a:hlinkClick r:id="" action="ppaction://media"/>
            <a:extLst>
              <a:ext uri="{FF2B5EF4-FFF2-40B4-BE49-F238E27FC236}">
                <a16:creationId xmlns:a16="http://schemas.microsoft.com/office/drawing/2014/main" id="{369FD6C0-A206-DD1F-6CDE-91F5A88246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60184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4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939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60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9916" y="390436"/>
            <a:ext cx="5844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120544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6071"/>
          </a:xfrm>
          <a:prstGeom prst="rect">
            <a:avLst/>
          </a:prstGeom>
        </p:spPr>
      </p:pic>
      <p:pic>
        <p:nvPicPr>
          <p:cNvPr id="6" name="nhạc nề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61722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9916" y="390436"/>
            <a:ext cx="5844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78942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3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60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9916" y="390436"/>
            <a:ext cx="5844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4257607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6071"/>
          </a:xfrm>
          <a:prstGeom prst="rect">
            <a:avLst/>
          </a:prstGeom>
        </p:spPr>
      </p:pic>
      <p:pic>
        <p:nvPicPr>
          <p:cNvPr id="6" name="nhạc nề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61722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9916" y="390436"/>
            <a:ext cx="5844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43171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3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60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9916" y="390436"/>
            <a:ext cx="5844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536858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Techsi.vn\Downloads\z5079628157951_ff9b88e0932baa10714a31a236a8b8b0-removebg-previ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98" y="2647949"/>
            <a:ext cx="2574802" cy="287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Techsi.vn\Downloads\z5079628163170_2629fe5306fa5e53d207bd3066eea075-removebg-preview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t="25227" r="49605" b="22045"/>
          <a:stretch/>
        </p:blipFill>
        <p:spPr bwMode="auto">
          <a:xfrm>
            <a:off x="2667000" y="3316748"/>
            <a:ext cx="1895120" cy="222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Techsi.vn\Downloads\z5079628163170_2629fe5306fa5e53d207bd3066eea075-removebg-preview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6" t="25119" r="5463" b="22153"/>
          <a:stretch/>
        </p:blipFill>
        <p:spPr bwMode="auto">
          <a:xfrm>
            <a:off x="4724400" y="3200399"/>
            <a:ext cx="1895120" cy="222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72564" y="304800"/>
            <a:ext cx="690367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</a:t>
            </a:r>
            <a:r>
              <a:rPr lang="en-US" sz="32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nhân</a:t>
            </a:r>
            <a:r>
              <a:rPr lang="en-US" sz="32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vật</a:t>
            </a:r>
            <a:r>
              <a:rPr lang="en-US" sz="32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trong</a:t>
            </a:r>
            <a:r>
              <a:rPr lang="en-US" sz="32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truyện</a:t>
            </a:r>
            <a:endParaRPr lang="en-US" sz="32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581420" y="2209800"/>
            <a:ext cx="2050636" cy="3485546"/>
            <a:chOff x="4343400" y="731899"/>
            <a:chExt cx="3648075" cy="6200775"/>
          </a:xfrm>
        </p:grpSpPr>
        <p:pic>
          <p:nvPicPr>
            <p:cNvPr id="9" name="Picture 9" descr="C:\Users\Techsi.vn\Downloads\12345-removebg-preview (1)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731899"/>
              <a:ext cx="3648075" cy="6200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5-Point Star 9"/>
            <p:cNvSpPr/>
            <p:nvPr/>
          </p:nvSpPr>
          <p:spPr>
            <a:xfrm>
              <a:off x="5791200" y="731899"/>
              <a:ext cx="838200" cy="696586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993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Techsi.vn\Downloads\z5079628157951_ff9b88e0932baa10714a31a236a8b8b0-removebg-previ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32717"/>
            <a:ext cx="2465204" cy="275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Techsi.vn\Downloads\z5079628163170_2629fe5306fa5e53d207bd3066eea075-removebg-preview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t="25227" r="49605" b="22045"/>
          <a:stretch/>
        </p:blipFill>
        <p:spPr bwMode="auto">
          <a:xfrm>
            <a:off x="3886837" y="3953387"/>
            <a:ext cx="1765026" cy="206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Techsi.vn\Downloads\z5079628163170_2629fe5306fa5e53d207bd3066eea075-removebg-preview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6" t="25119" r="5463" b="22153"/>
          <a:stretch/>
        </p:blipFill>
        <p:spPr bwMode="auto">
          <a:xfrm>
            <a:off x="5638800" y="3916924"/>
            <a:ext cx="1765026" cy="206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3426652" y="13335"/>
            <a:ext cx="3066044" cy="2038350"/>
          </a:xfrm>
          <a:prstGeom prst="cloudCallout">
            <a:avLst>
              <a:gd name="adj1" fmla="val -55392"/>
              <a:gd name="adj2" fmla="val 116176"/>
            </a:avLst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553502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</TotalTime>
  <Words>111</Words>
  <Application>Microsoft Office PowerPoint</Application>
  <PresentationFormat>On-screen Show (4:3)</PresentationFormat>
  <Paragraphs>26</Paragraphs>
  <Slides>20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Trang Nguyen</cp:lastModifiedBy>
  <cp:revision>39</cp:revision>
  <dcterms:created xsi:type="dcterms:W3CDTF">2024-01-17T07:38:26Z</dcterms:created>
  <dcterms:modified xsi:type="dcterms:W3CDTF">2024-09-16T01:44:08Z</dcterms:modified>
</cp:coreProperties>
</file>