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000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2162908" y="318902"/>
            <a:ext cx="724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35868" y="3823416"/>
            <a:ext cx="1034129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NGUYỄN THỊ LOAN </a:t>
            </a:r>
            <a:endParaRPr lang="vi-VN" sz="2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Lớp : 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GN B2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670991" y="2919318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59" y="1230374"/>
            <a:ext cx="1481958" cy="1492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176</Words>
  <Application>Microsoft Office PowerPoint</Application>
  <PresentationFormat>Widescreen</PresentationFormat>
  <Paragraphs>34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#9Slide05 SVNRingdena</vt:lpstr>
      <vt:lpstr>#9Slide07 Itim</vt:lpstr>
      <vt:lpstr>.VnAvant</vt:lpstr>
      <vt:lpstr>Arial</vt:lpstr>
      <vt:lpstr>Calibri</vt:lpstr>
      <vt:lpstr>Calibri Light</vt:lpstr>
      <vt:lpstr>Times New Roman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Techsi.vn</cp:lastModifiedBy>
  <cp:revision>35</cp:revision>
  <dcterms:created xsi:type="dcterms:W3CDTF">2023-02-05T15:35:07Z</dcterms:created>
  <dcterms:modified xsi:type="dcterms:W3CDTF">2024-09-14T17:44:23Z</dcterms:modified>
</cp:coreProperties>
</file>