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sldIdLst>
    <p:sldId id="278" r:id="rId3"/>
    <p:sldId id="318" r:id="rId4"/>
    <p:sldId id="280" r:id="rId5"/>
    <p:sldId id="320" r:id="rId6"/>
    <p:sldId id="321" r:id="rId7"/>
    <p:sldId id="324" r:id="rId8"/>
    <p:sldId id="325" r:id="rId9"/>
    <p:sldId id="322" r:id="rId10"/>
    <p:sldId id="283" r:id="rId11"/>
    <p:sldId id="323" r:id="rId12"/>
    <p:sldId id="326" r:id="rId13"/>
    <p:sldId id="287" r:id="rId14"/>
    <p:sldId id="292" r:id="rId15"/>
    <p:sldId id="288" r:id="rId16"/>
    <p:sldId id="327" r:id="rId17"/>
    <p:sldId id="328" r:id="rId18"/>
    <p:sldId id="316" r:id="rId19"/>
  </p:sldIdLst>
  <p:sldSz cx="9144000" cy="6858000" type="screen4x3"/>
  <p:notesSz cx="6858000" cy="9144000"/>
  <p:custShowLst>
    <p:custShow name="Custom Show 1" id="0">
      <p:sldLst/>
    </p:custShow>
  </p:custShowLst>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940">
          <p15:clr>
            <a:srgbClr val="A4A3A4"/>
          </p15:clr>
        </p15:guide>
        <p15:guide id="2" pos="29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FF00"/>
    <a:srgbClr val="FF3300"/>
    <a:srgbClr val="201502"/>
    <a:srgbClr val="100B17"/>
    <a:srgbClr val="66FFFF"/>
    <a:srgbClr val="33CCF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60"/>
  </p:normalViewPr>
  <p:slideViewPr>
    <p:cSldViewPr showGuides="1">
      <p:cViewPr varScale="1">
        <p:scale>
          <a:sx n="65" d="100"/>
          <a:sy n="65" d="100"/>
        </p:scale>
        <p:origin x="1332" y="32"/>
      </p:cViewPr>
      <p:guideLst>
        <p:guide orient="horz" pos="1940"/>
        <p:guide pos="290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dirty="0"/>
              <a:t>Click to edit Master title style</a:t>
            </a:r>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fade/>
      </p:transition>
    </mc:Choice>
    <mc:Fallback xmlns="">
      <p:transition>
        <p:fade/>
      </p:transition>
    </mc:Fallback>
  </mc:AlternateConten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dirty="0"/>
              <a:t>Click to edit Master title style</a:t>
            </a:r>
          </a:p>
        </p:txBody>
      </p:sp>
      <p:sp>
        <p:nvSpPr>
          <p:cNvPr id="2051" name="Rectangle 3"/>
          <p:cNvSpPr>
            <a:spLocks noGrp="1"/>
          </p:cNvSpPr>
          <p:nvPr>
            <p:ph type="body"/>
          </p:nvPr>
        </p:nvSpPr>
        <p:spPr>
          <a:xfrm>
            <a:off x="457200" y="1600200"/>
            <a:ext cx="8229600" cy="4525963"/>
          </a:xfrm>
          <a:prstGeom prst="rect">
            <a:avLst/>
          </a:prstGeom>
          <a:noFill/>
          <a:ln w="9525">
            <a:noFill/>
          </a:ln>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fontAlgn="base" hangingPunct="1"/>
            <a:fld id="{9A0DB2DC-4C9A-4742-B13C-FB6460FD3503}" type="slidenum">
              <a:rPr lang="en-US" strike="noStrike" noProof="1">
                <a:latin typeface="Arial" panose="020B0604020202020204" pitchFamily="34" charset="0"/>
                <a:ea typeface="+mn-ea"/>
                <a:cs typeface="+mn-cs"/>
              </a:rPr>
              <a:t>‹#›</a:t>
            </a:fld>
            <a:endParaRPr 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fade/>
      </p:transition>
    </mc:Choice>
    <mc:Fallback xmlns="">
      <p:transition>
        <p:fade/>
      </p:transition>
    </mc:Fallback>
  </mc:AlternateConten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1.pn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1.pn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10.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jpeg"/><Relationship Id="rId5" Type="http://schemas.openxmlformats.org/officeDocument/2006/relationships/image" Target="../media/image1.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ILE_20210223_034743_1">
            <a:hlinkClick r:id="" action="ppaction://media"/>
          </p:cNvPr>
          <p:cNvPicPr/>
          <p:nvPr>
            <a:audioFile r:link="rId2"/>
            <p:extLst>
              <p:ext uri="{DAA4B4D4-6D71-4841-9C94-3DE7FCFB9230}">
                <p14:media xmlns:p14="http://schemas.microsoft.com/office/powerpoint/2010/main" r:embed="rId1"/>
              </p:ext>
            </p:extLst>
          </p:nvPr>
        </p:nvPicPr>
        <p:blipFill>
          <a:blip r:embed="rId4"/>
          <a:stretch>
            <a:fillRect/>
          </a:stretch>
        </p:blipFill>
        <p:spPr>
          <a:xfrm>
            <a:off x="4324350" y="3181350"/>
            <a:ext cx="495300" cy="495300"/>
          </a:xfrm>
          <a:prstGeom prst="rect">
            <a:avLst/>
          </a:prstGeom>
        </p:spPr>
      </p:pic>
      <p:pic>
        <p:nvPicPr>
          <p:cNvPr id="3074" name="Picture 2" descr="1"/>
          <p:cNvPicPr>
            <a:picLocks noChangeAspect="1"/>
          </p:cNvPicPr>
          <p:nvPr/>
        </p:nvPicPr>
        <p:blipFill>
          <a:blip r:embed="rId5"/>
          <a:stretch>
            <a:fillRect/>
          </a:stretch>
        </p:blipFill>
        <p:spPr>
          <a:xfrm>
            <a:off x="0" y="0"/>
            <a:ext cx="9207500" cy="6923088"/>
          </a:xfrm>
          <a:prstGeom prst="rect">
            <a:avLst/>
          </a:prstGeom>
          <a:noFill/>
          <a:ln w="9525">
            <a:noFill/>
          </a:ln>
        </p:spPr>
      </p:pic>
      <p:sp>
        <p:nvSpPr>
          <p:cNvPr id="14" name="Text Box 6"/>
          <p:cNvSpPr txBox="1"/>
          <p:nvPr/>
        </p:nvSpPr>
        <p:spPr>
          <a:xfrm>
            <a:off x="645374" y="609283"/>
            <a:ext cx="7296998" cy="107721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stStyle>
          <a:p>
            <a:pPr marL="0" lvl="0" indent="0" algn="ctr" eaLnBrk="1" hangingPunct="1">
              <a:spcBef>
                <a:spcPct val="0"/>
              </a:spcBef>
              <a:buClrTx/>
              <a:buSzTx/>
              <a:buFontTx/>
              <a:buNone/>
            </a:pPr>
            <a:r>
              <a:rPr lang="en-US" altLang="vi-VN" b="1" dirty="0">
                <a:latin typeface="Times New Roman" panose="02020603050405020304" charset="0"/>
                <a:cs typeface="Times New Roman" panose="02020603050405020304" charset="0"/>
              </a:rPr>
              <a:t>UBND QUẬN LONG BIÊN</a:t>
            </a:r>
          </a:p>
          <a:p>
            <a:pPr marL="0" lvl="0" indent="0" algn="ctr" eaLnBrk="1" hangingPunct="1">
              <a:spcBef>
                <a:spcPct val="0"/>
              </a:spcBef>
              <a:buClrTx/>
              <a:buSzTx/>
              <a:buFontTx/>
              <a:buNone/>
            </a:pPr>
            <a:r>
              <a:rPr lang="en-US" altLang="vi-VN" b="1" dirty="0">
                <a:latin typeface="Times New Roman" panose="02020603050405020304" charset="0"/>
                <a:cs typeface="Times New Roman" panose="02020603050405020304" charset="0"/>
              </a:rPr>
              <a:t>TRƯỜNG MẦM NON HOA MỘC LAN</a:t>
            </a:r>
            <a:endParaRPr lang="en-US" altLang="vi-VN" b="1" dirty="0">
              <a:latin typeface="Times New Roman" panose="02020603050405020304" charset="0"/>
              <a:ea typeface="Times New Roman" panose="02020603050405020304" charset="0"/>
            </a:endParaRPr>
          </a:p>
        </p:txBody>
      </p:sp>
      <p:sp>
        <p:nvSpPr>
          <p:cNvPr id="15" name="Rectangle 3"/>
          <p:cNvSpPr/>
          <p:nvPr/>
        </p:nvSpPr>
        <p:spPr>
          <a:xfrm>
            <a:off x="1025174" y="1997382"/>
            <a:ext cx="6857968" cy="70788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1" i="0" u="none" strike="noStrike" kern="1200" cap="none" spc="0" normalizeH="0" baseline="0" noProof="0"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uLnTx/>
                <a:uFillTx/>
                <a:latin typeface="Times New Roman" panose="02020603050405020304" charset="0"/>
                <a:ea typeface="+mn-ea"/>
                <a:cs typeface="Times New Roman" panose="02020603050405020304" charset="0"/>
              </a:rPr>
              <a:t>Lĩnh</a:t>
            </a:r>
            <a:r>
              <a:rPr kumimoji="0" lang="en-US" sz="4000" b="1" i="0" u="none" strike="noStrike" kern="1200" cap="none" spc="0" normalizeH="0" baseline="0" noProof="0"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uLnTx/>
                <a:uFillTx/>
                <a:latin typeface="Times New Roman" panose="02020603050405020304" charset="0"/>
                <a:ea typeface="+mn-ea"/>
                <a:cs typeface="Times New Roman" panose="02020603050405020304" charset="0"/>
              </a:rPr>
              <a:t> </a:t>
            </a:r>
            <a:r>
              <a:rPr kumimoji="0" lang="en-US" sz="4000" b="1" i="0" u="none" strike="noStrike" kern="1200" cap="none" spc="0" normalizeH="0" baseline="0" noProof="0"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uLnTx/>
                <a:uFillTx/>
                <a:latin typeface="Times New Roman" panose="02020603050405020304" charset="0"/>
                <a:ea typeface="+mn-ea"/>
                <a:cs typeface="Times New Roman" panose="02020603050405020304" charset="0"/>
              </a:rPr>
              <a:t>vực</a:t>
            </a:r>
            <a:r>
              <a:rPr kumimoji="0" lang="en-US" sz="4000" b="1" i="0" u="none" strike="noStrike" kern="1200" cap="none" spc="0" normalizeH="0" baseline="0" noProof="0"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uLnTx/>
                <a:uFillTx/>
                <a:latin typeface="Times New Roman" panose="02020603050405020304" charset="0"/>
                <a:ea typeface="+mn-ea"/>
                <a:cs typeface="Times New Roman" panose="02020603050405020304" charset="0"/>
              </a:rPr>
              <a:t>: </a:t>
            </a:r>
            <a:r>
              <a:rPr kumimoji="0" lang="en-US" sz="4000" b="1" i="0" u="none" strike="noStrike" kern="1200" cap="none" spc="0" normalizeH="0" baseline="0" noProof="0"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uLnTx/>
                <a:uFillTx/>
                <a:latin typeface="Times New Roman" panose="02020603050405020304" charset="0"/>
                <a:ea typeface="+mn-ea"/>
                <a:cs typeface="Times New Roman" panose="02020603050405020304" charset="0"/>
              </a:rPr>
              <a:t>Phát</a:t>
            </a:r>
            <a:r>
              <a:rPr kumimoji="0" lang="en-US" sz="4000" b="1" i="0" u="none" strike="noStrike" kern="1200" cap="none" spc="0" normalizeH="0" baseline="0" noProof="0"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uLnTx/>
                <a:uFillTx/>
                <a:latin typeface="Times New Roman" panose="02020603050405020304" charset="0"/>
                <a:ea typeface="+mn-ea"/>
                <a:cs typeface="Times New Roman" panose="02020603050405020304" charset="0"/>
              </a:rPr>
              <a:t> </a:t>
            </a:r>
            <a:r>
              <a:rPr kumimoji="0" lang="en-US" sz="4000" b="1" i="0" u="none" strike="noStrike" kern="1200" cap="none" spc="0" normalizeH="0" baseline="0" noProof="0"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uLnTx/>
                <a:uFillTx/>
                <a:latin typeface="Times New Roman" panose="02020603050405020304" charset="0"/>
                <a:ea typeface="+mn-ea"/>
                <a:cs typeface="Times New Roman" panose="02020603050405020304" charset="0"/>
              </a:rPr>
              <a:t>triển</a:t>
            </a:r>
            <a:r>
              <a:rPr kumimoji="0" lang="en-US" sz="4000" b="1" i="0" u="none" strike="noStrike" kern="1200" cap="none" spc="0" normalizeH="0" baseline="0" noProof="0"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uLnTx/>
                <a:uFillTx/>
                <a:latin typeface="Times New Roman" panose="02020603050405020304" charset="0"/>
                <a:ea typeface="+mn-ea"/>
                <a:cs typeface="Times New Roman" panose="02020603050405020304" charset="0"/>
              </a:rPr>
              <a:t> </a:t>
            </a:r>
            <a:r>
              <a:rPr kumimoji="0" lang="en-US" sz="4000" b="1" i="0" u="none" strike="noStrike" kern="1200" cap="none" spc="0" normalizeH="0" baseline="0" noProof="0" dirty="0" err="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uLnTx/>
                <a:uFillTx/>
                <a:latin typeface="Times New Roman" panose="02020603050405020304" charset="0"/>
                <a:ea typeface="+mn-ea"/>
                <a:cs typeface="Times New Roman" panose="02020603050405020304" charset="0"/>
              </a:rPr>
              <a:t>ngôn ngữ</a:t>
            </a:r>
          </a:p>
        </p:txBody>
      </p:sp>
      <p:sp>
        <p:nvSpPr>
          <p:cNvPr id="16" name="TextBox 7"/>
          <p:cNvSpPr txBox="1"/>
          <p:nvPr/>
        </p:nvSpPr>
        <p:spPr>
          <a:xfrm>
            <a:off x="1981268" y="3231843"/>
            <a:ext cx="5422884" cy="1384995"/>
          </a:xfrm>
          <a:prstGeom prst="rect">
            <a:avLst/>
          </a:prstGeom>
          <a:noFill/>
        </p:spPr>
        <p:txBody>
          <a:bodyPr wrap="square" rtlCol="0">
            <a:spAutoFit/>
          </a:bodyPr>
          <a:lstStyle/>
          <a:p>
            <a:pPr>
              <a:buNone/>
            </a:pPr>
            <a:r>
              <a:rPr lang="en-GB" altLang="x-none" sz="2800" dirty="0">
                <a:solidFill>
                  <a:srgbClr val="002060"/>
                </a:solidFill>
                <a:latin typeface="Times New Roman" panose="02020603050405020304" charset="0"/>
                <a:cs typeface="Times New Roman" panose="02020603050405020304" charset="0"/>
              </a:rPr>
              <a:t>Đề t</a:t>
            </a:r>
            <a:r>
              <a:rPr lang="en-GB" altLang="x-none" sz="2800" dirty="0">
                <a:solidFill>
                  <a:srgbClr val="002060"/>
                </a:solidFill>
                <a:latin typeface="Times New Roman" panose="02020603050405020304" charset="0"/>
                <a:ea typeface="Times New Roman" panose="02020603050405020304" charset="0"/>
              </a:rPr>
              <a:t>à</a:t>
            </a:r>
            <a:r>
              <a:rPr lang="en-GB" altLang="x-none" sz="2800" dirty="0">
                <a:solidFill>
                  <a:srgbClr val="002060"/>
                </a:solidFill>
                <a:latin typeface="Times New Roman" panose="02020603050405020304" charset="0"/>
                <a:cs typeface="Times New Roman" panose="02020603050405020304" charset="0"/>
              </a:rPr>
              <a:t>i: </a:t>
            </a:r>
            <a:r>
              <a:rPr lang="en-US" sz="2800" dirty="0" err="1">
                <a:solidFill>
                  <a:srgbClr val="002060"/>
                </a:solidFill>
                <a:latin typeface="Times New Roman" panose="02020603050405020304" charset="0"/>
              </a:rPr>
              <a:t>Truyện</a:t>
            </a:r>
            <a:r>
              <a:rPr lang="en-US" sz="2800" dirty="0">
                <a:solidFill>
                  <a:srgbClr val="002060"/>
                </a:solidFill>
                <a:latin typeface="Times New Roman" panose="02020603050405020304" charset="0"/>
              </a:rPr>
              <a:t> </a:t>
            </a:r>
            <a:r>
              <a:rPr lang="en-US" sz="2800" dirty="0" err="1">
                <a:solidFill>
                  <a:srgbClr val="002060"/>
                </a:solidFill>
                <a:latin typeface="Times New Roman" panose="02020603050405020304" charset="0"/>
              </a:rPr>
              <a:t>Gấu</a:t>
            </a:r>
            <a:r>
              <a:rPr lang="en-US" sz="2800" dirty="0">
                <a:solidFill>
                  <a:srgbClr val="002060"/>
                </a:solidFill>
                <a:latin typeface="Times New Roman" panose="02020603050405020304" charset="0"/>
              </a:rPr>
              <a:t> con </a:t>
            </a:r>
            <a:r>
              <a:rPr lang="en-US" sz="2800" dirty="0" err="1">
                <a:solidFill>
                  <a:srgbClr val="002060"/>
                </a:solidFill>
                <a:latin typeface="Times New Roman" panose="02020603050405020304" charset="0"/>
              </a:rPr>
              <a:t>bị</a:t>
            </a:r>
            <a:r>
              <a:rPr lang="en-US" sz="2800" dirty="0">
                <a:solidFill>
                  <a:srgbClr val="002060"/>
                </a:solidFill>
                <a:latin typeface="Times New Roman" panose="02020603050405020304" charset="0"/>
              </a:rPr>
              <a:t> </a:t>
            </a:r>
            <a:r>
              <a:rPr lang="en-US" sz="2800" dirty="0" err="1">
                <a:solidFill>
                  <a:srgbClr val="002060"/>
                </a:solidFill>
                <a:latin typeface="Times New Roman" panose="02020603050405020304" charset="0"/>
              </a:rPr>
              <a:t>đau</a:t>
            </a:r>
            <a:r>
              <a:rPr lang="en-US" sz="2800" dirty="0">
                <a:solidFill>
                  <a:srgbClr val="002060"/>
                </a:solidFill>
                <a:latin typeface="Times New Roman" panose="02020603050405020304" charset="0"/>
              </a:rPr>
              <a:t> </a:t>
            </a:r>
            <a:r>
              <a:rPr lang="en-US" sz="2800" dirty="0" err="1">
                <a:solidFill>
                  <a:srgbClr val="002060"/>
                </a:solidFill>
                <a:latin typeface="Times New Roman" panose="02020603050405020304" charset="0"/>
              </a:rPr>
              <a:t>răng</a:t>
            </a:r>
            <a:endParaRPr lang="en-US" sz="2800" dirty="0">
              <a:solidFill>
                <a:srgbClr val="002060"/>
              </a:solidFill>
              <a:latin typeface="Times New Roman" panose="02020603050405020304" charset="0"/>
            </a:endParaRPr>
          </a:p>
          <a:p>
            <a:pPr>
              <a:buNone/>
            </a:pPr>
            <a:r>
              <a:rPr lang="en-GB" altLang="x-none" sz="2800" dirty="0">
                <a:solidFill>
                  <a:srgbClr val="002060"/>
                </a:solidFill>
                <a:latin typeface="Times New Roman" panose="02020603050405020304" charset="0"/>
                <a:cs typeface="Times New Roman" panose="02020603050405020304" charset="0"/>
              </a:rPr>
              <a:t>Lứa tuổi: 3 - 4 tuổi</a:t>
            </a:r>
          </a:p>
          <a:p>
            <a:pPr>
              <a:buNone/>
            </a:pPr>
            <a:r>
              <a:rPr lang="en-GB" altLang="x-none" sz="2800" dirty="0">
                <a:solidFill>
                  <a:srgbClr val="002060"/>
                </a:solidFill>
                <a:latin typeface="Times New Roman" panose="02020603050405020304" charset="0"/>
                <a:cs typeface="Times New Roman" panose="02020603050405020304" charset="0"/>
              </a:rPr>
              <a:t>Giáo viên: </a:t>
            </a:r>
            <a:r>
              <a:rPr lang="vi-VN" altLang="x-none" sz="2800" dirty="0">
                <a:solidFill>
                  <a:srgbClr val="002060"/>
                </a:solidFill>
                <a:latin typeface="Times New Roman" panose="02020603050405020304" charset="0"/>
                <a:cs typeface="Times New Roman" panose="02020603050405020304" charset="0"/>
              </a:rPr>
              <a:t>Nguyễn Th</a:t>
            </a:r>
            <a:r>
              <a:rPr lang="en-US" altLang="x-none" sz="2800" dirty="0">
                <a:solidFill>
                  <a:srgbClr val="002060"/>
                </a:solidFill>
                <a:latin typeface="Times New Roman" panose="02020603050405020304" charset="0"/>
                <a:cs typeface="Times New Roman" panose="02020603050405020304" charset="0"/>
              </a:rPr>
              <a:t>ị </a:t>
            </a:r>
            <a:r>
              <a:rPr lang="en-US" altLang="x-none" sz="2800" dirty="0" err="1" smtClean="0">
                <a:solidFill>
                  <a:srgbClr val="002060"/>
                </a:solidFill>
                <a:latin typeface="Times New Roman" panose="02020603050405020304" charset="0"/>
                <a:cs typeface="Times New Roman" panose="02020603050405020304" charset="0"/>
              </a:rPr>
              <a:t>Ngọc</a:t>
            </a:r>
            <a:r>
              <a:rPr lang="en-US" altLang="x-none" sz="2800" dirty="0" smtClean="0">
                <a:solidFill>
                  <a:srgbClr val="002060"/>
                </a:solidFill>
                <a:latin typeface="Times New Roman" panose="02020603050405020304" charset="0"/>
                <a:cs typeface="Times New Roman" panose="02020603050405020304" charset="0"/>
              </a:rPr>
              <a:t> </a:t>
            </a:r>
            <a:r>
              <a:rPr lang="en-US" altLang="x-none" sz="2800" smtClean="0">
                <a:solidFill>
                  <a:srgbClr val="002060"/>
                </a:solidFill>
                <a:latin typeface="Times New Roman" panose="02020603050405020304" charset="0"/>
                <a:cs typeface="Times New Roman" panose="02020603050405020304" charset="0"/>
              </a:rPr>
              <a:t>Tú</a:t>
            </a:r>
            <a:endParaRPr lang="en-US" altLang="en-GB" sz="2800" dirty="0">
              <a:solidFill>
                <a:srgbClr val="002060"/>
              </a:solidFill>
              <a:latin typeface="Times New Roman" panose="02020603050405020304" charset="0"/>
              <a:ea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185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96000">
                <p:cTn id="14" fill="hold" display="1">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4FDEF-4525-456D-BFFB-B099B09FFA3D}"/>
              </a:ext>
            </a:extLst>
          </p:cNvPr>
          <p:cNvSpPr>
            <a:spLocks noGrp="1"/>
          </p:cNvSpPr>
          <p:nvPr>
            <p:ph type="title"/>
          </p:nvPr>
        </p:nvSpPr>
        <p:spPr>
          <a:xfrm>
            <a:off x="457200" y="1981238"/>
            <a:ext cx="8229600" cy="1143000"/>
          </a:xfrm>
        </p:spPr>
        <p:txBody>
          <a:bodyPr/>
          <a:lstStyle/>
          <a:p>
            <a:r>
              <a:rPr lang="vi-VN" sz="2800" dirty="0">
                <a:latin typeface="Times New Roman" panose="02020603050405020304" pitchFamily="18" charset="0"/>
                <a:cs typeface="Times New Roman" panose="02020603050405020304" pitchFamily="18" charset="0"/>
              </a:rPr>
              <a:t>-</a:t>
            </a:r>
            <a:r>
              <a:rPr lang="vi-VN" sz="2800" b="0" i="0" dirty="0">
                <a:effectLst/>
                <a:latin typeface="Times New Roman" panose="02020603050405020304" pitchFamily="18" charset="0"/>
                <a:cs typeface="Times New Roman" panose="02020603050405020304" pitchFamily="18" charset="0"/>
              </a:rPr>
              <a:t> Cô vừa kể các con nghe câu chuyện gì ? </a:t>
            </a:r>
            <a:br>
              <a:rPr lang="vi-VN" sz="2800" b="0" i="0" dirty="0">
                <a:effectLst/>
                <a:latin typeface="Times New Roman" panose="02020603050405020304" pitchFamily="18" charset="0"/>
                <a:cs typeface="Times New Roman" panose="02020603050405020304" pitchFamily="18" charset="0"/>
              </a:rPr>
            </a:br>
            <a:r>
              <a:rPr lang="vi-VN" sz="2800" b="0" i="0" dirty="0">
                <a:effectLst/>
                <a:latin typeface="Times New Roman" panose="02020603050405020304" pitchFamily="18" charset="0"/>
                <a:cs typeface="Times New Roman" panose="02020603050405020304" pitchFamily="18" charset="0"/>
              </a:rPr>
              <a:t>- Trong truyện có những nhân vật nào?</a:t>
            </a:r>
            <a:endParaRPr lang="vi-VN" sz="2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5953409-90D6-45AA-8DC5-A9016B571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78" y="2971812"/>
            <a:ext cx="6019642" cy="3047920"/>
          </a:xfrm>
          <a:prstGeom prst="rect">
            <a:avLst/>
          </a:prstGeom>
        </p:spPr>
      </p:pic>
    </p:spTree>
    <p:extLst>
      <p:ext uri="{BB962C8B-B14F-4D97-AF65-F5344CB8AC3E}">
        <p14:creationId xmlns:p14="http://schemas.microsoft.com/office/powerpoint/2010/main" val="927656270"/>
      </p:ext>
    </p:ext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AEA8F-2D85-4CC9-BC95-E71279468081}"/>
              </a:ext>
            </a:extLst>
          </p:cNvPr>
          <p:cNvSpPr>
            <a:spLocks noGrp="1"/>
          </p:cNvSpPr>
          <p:nvPr>
            <p:ph type="title"/>
          </p:nvPr>
        </p:nvSpPr>
        <p:spPr>
          <a:xfrm>
            <a:off x="609704" y="2743218"/>
            <a:ext cx="7238810" cy="1143000"/>
          </a:xfrm>
        </p:spPr>
        <p:txBody>
          <a:bodyPr/>
          <a:lstStyle/>
          <a:p>
            <a:pPr algn="l"/>
            <a:r>
              <a:rPr lang="vi-VN" sz="2800" b="0" i="0" dirty="0">
                <a:solidFill>
                  <a:srgbClr val="3C3C3C"/>
                </a:solidFill>
                <a:effectLst/>
                <a:latin typeface="Times New Roman" panose="02020603050405020304" pitchFamily="18" charset="0"/>
                <a:cs typeface="Times New Roman" panose="02020603050405020304" pitchFamily="18" charset="0"/>
              </a:rPr>
              <a:t>          - Ngày sinh nhật của Gấu, Mèo và Thỏ          mang gì đến?</a:t>
            </a:r>
            <a:br>
              <a:rPr lang="vi-VN" sz="2800" b="0" i="0" dirty="0">
                <a:solidFill>
                  <a:srgbClr val="3C3C3C"/>
                </a:solidFill>
                <a:effectLst/>
                <a:latin typeface="Times New Roman" panose="02020603050405020304" pitchFamily="18" charset="0"/>
                <a:cs typeface="Times New Roman" panose="02020603050405020304" pitchFamily="18" charset="0"/>
              </a:rPr>
            </a:br>
            <a:r>
              <a:rPr lang="vi-VN" sz="2800" b="0" i="0" dirty="0">
                <a:solidFill>
                  <a:srgbClr val="3C3C3C"/>
                </a:solidFill>
                <a:effectLst/>
                <a:latin typeface="Times New Roman" panose="02020603050405020304" pitchFamily="18" charset="0"/>
                <a:cs typeface="Times New Roman" panose="02020603050405020304" pitchFamily="18" charset="0"/>
              </a:rPr>
              <a:t>          - Chim, Chó và Rùa mang gì đến?</a:t>
            </a:r>
            <a:br>
              <a:rPr lang="vi-VN" sz="2800" b="0" i="0" dirty="0">
                <a:solidFill>
                  <a:srgbClr val="3C3C3C"/>
                </a:solidFill>
                <a:effectLst/>
                <a:latin typeface="Times New Roman" panose="02020603050405020304" pitchFamily="18" charset="0"/>
                <a:cs typeface="Times New Roman" panose="02020603050405020304" pitchFamily="18" charset="0"/>
              </a:rPr>
            </a:b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7096167"/>
      </p:ext>
    </p:ext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50000" b="-50000"/>
          </a:stretch>
        </a:blipFill>
        <a:effectLst/>
      </p:bgPr>
    </p:bg>
    <p:spTree>
      <p:nvGrpSpPr>
        <p:cNvPr id="1" name=""/>
        <p:cNvGrpSpPr/>
        <p:nvPr/>
      </p:nvGrpSpPr>
      <p:grpSpPr>
        <a:xfrm>
          <a:off x="0" y="0"/>
          <a:ext cx="0" cy="0"/>
          <a:chOff x="0" y="0"/>
          <a:chExt cx="0" cy="0"/>
        </a:xfrm>
      </p:grpSpPr>
      <p:pic>
        <p:nvPicPr>
          <p:cNvPr id="3" name="FILE_20210223_034742_16">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4451350" y="3308350"/>
            <a:ext cx="495300" cy="495300"/>
          </a:xfrm>
          <a:prstGeom prst="rect">
            <a:avLst/>
          </a:prstGeom>
        </p:spPr>
      </p:pic>
      <p:pic>
        <p:nvPicPr>
          <p:cNvPr id="2" name="FILE_20210223_034742_16">
            <a:hlinkClick r:id="" action="ppaction://media"/>
          </p:cNvPr>
          <p:cNvPicPr/>
          <p:nvPr/>
        </p:nvPicPr>
        <p:blipFill>
          <a:blip r:embed="rId5"/>
          <a:stretch>
            <a:fillRect/>
          </a:stretch>
        </p:blipFill>
        <p:spPr>
          <a:xfrm>
            <a:off x="4324350" y="3181350"/>
            <a:ext cx="495300" cy="495300"/>
          </a:xfrm>
          <a:prstGeom prst="rect">
            <a:avLst/>
          </a:prstGeom>
          <a:noFill/>
          <a:ln w="9525">
            <a:noFill/>
          </a:ln>
        </p:spPr>
      </p:pic>
      <p:sp>
        <p:nvSpPr>
          <p:cNvPr id="18435" name="Text Box 3"/>
          <p:cNvSpPr txBox="1"/>
          <p:nvPr/>
        </p:nvSpPr>
        <p:spPr>
          <a:xfrm>
            <a:off x="957125" y="4495772"/>
            <a:ext cx="7043786" cy="1938992"/>
          </a:xfrm>
          <a:prstGeom prst="rect">
            <a:avLst/>
          </a:prstGeom>
          <a:noFill/>
          <a:ln w="9525">
            <a:noFill/>
          </a:ln>
        </p:spPr>
        <p:txBody>
          <a:bodyPr wrap="square" anchor="t" anchorCtr="0">
            <a:spAutoFit/>
          </a:bodyPr>
          <a:lstStyle/>
          <a:p>
            <a:pPr algn="l"/>
            <a:r>
              <a:rPr lang="vi-VN" sz="2400" b="0" i="0" dirty="0">
                <a:solidFill>
                  <a:srgbClr val="3C3C3C"/>
                </a:solidFill>
                <a:effectLst/>
                <a:latin typeface="Times New Roman" panose="02020603050405020304" pitchFamily="18" charset="0"/>
                <a:cs typeface="Times New Roman" panose="02020603050405020304" pitchFamily="18" charset="0"/>
              </a:rPr>
              <a:t>+ Cô kể đoạn từ đầu đến chỗ “Tôi là 1 con sâu răng... Tôi cảm ơn các bạn</a:t>
            </a:r>
          </a:p>
          <a:p>
            <a:pPr algn="l"/>
            <a:r>
              <a:rPr lang="vi-VN" sz="2400" b="0" i="0" dirty="0">
                <a:solidFill>
                  <a:srgbClr val="3C3C3C"/>
                </a:solidFill>
                <a:effectLst/>
                <a:latin typeface="Times New Roman" panose="02020603050405020304" pitchFamily="18" charset="0"/>
                <a:cs typeface="Times New Roman" panose="02020603050405020304" pitchFamily="18" charset="0"/>
              </a:rPr>
              <a:t>- Gấu con đã làm gì với những món quà đó của các bạn?</a:t>
            </a:r>
          </a:p>
          <a:p>
            <a:pPr algn="l"/>
            <a:r>
              <a:rPr lang="vi-VN" sz="2400" b="0" i="0" dirty="0">
                <a:solidFill>
                  <a:srgbClr val="3C3C3C"/>
                </a:solidFill>
                <a:effectLst/>
                <a:latin typeface="Times New Roman" panose="02020603050405020304" pitchFamily="18" charset="0"/>
                <a:cs typeface="Times New Roman" panose="02020603050405020304" pitchFamily="18" charset="0"/>
              </a:rPr>
              <a:t>- Đến tối Gấu con bị làm sao?</a:t>
            </a: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additive="base">
                                        <p:cTn id="6" dur="28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148E3FEA-B778-4D4B-8B02-C102ABC648BC}"/>
              </a:ext>
            </a:extLst>
          </p:cNvPr>
          <p:cNvSpPr txBox="1"/>
          <p:nvPr/>
        </p:nvSpPr>
        <p:spPr>
          <a:xfrm>
            <a:off x="1295486" y="3581396"/>
            <a:ext cx="6210167" cy="2246769"/>
          </a:xfrm>
          <a:prstGeom prst="rect">
            <a:avLst/>
          </a:prstGeom>
          <a:noFill/>
        </p:spPr>
        <p:txBody>
          <a:bodyPr wrap="square">
            <a:spAutoFit/>
          </a:bodyPr>
          <a:lstStyle/>
          <a:p>
            <a:pPr algn="l"/>
            <a:r>
              <a:rPr lang="vi-VN" sz="2800" b="0" i="0" dirty="0">
                <a:solidFill>
                  <a:srgbClr val="3C3C3C"/>
                </a:solidFill>
                <a:effectLst/>
                <a:latin typeface="Times New Roman" panose="02020603050405020304" pitchFamily="18" charset="0"/>
              </a:rPr>
              <a:t>+ Cô trích dẫn từ đoạn “Khi buổi tiệc tan gấu không đánh răng……đau nhức răng”</a:t>
            </a:r>
            <a:endParaRPr lang="vi-VN" sz="2800" b="0" i="0" dirty="0">
              <a:solidFill>
                <a:srgbClr val="3C3C3C"/>
              </a:solidFill>
              <a:effectLst/>
              <a:latin typeface="Arial" panose="020B0604020202020204" pitchFamily="34" charset="0"/>
            </a:endParaRPr>
          </a:p>
          <a:p>
            <a:pPr algn="l"/>
            <a:r>
              <a:rPr lang="vi-VN" sz="2800" b="0" i="0" dirty="0">
                <a:solidFill>
                  <a:srgbClr val="3C3C3C"/>
                </a:solidFill>
                <a:effectLst/>
                <a:latin typeface="Times New Roman" panose="02020603050405020304" pitchFamily="18" charset="0"/>
              </a:rPr>
              <a:t>- Mẹ phải đưa gấu con đi đâu?</a:t>
            </a:r>
            <a:endParaRPr lang="vi-VN" sz="2800" b="0" i="0" dirty="0">
              <a:solidFill>
                <a:srgbClr val="3C3C3C"/>
              </a:solidFill>
              <a:effectLst/>
              <a:latin typeface="Arial" panose="020B0604020202020204" pitchFamily="34" charset="0"/>
            </a:endParaRPr>
          </a:p>
          <a:p>
            <a:pPr algn="l"/>
            <a:r>
              <a:rPr lang="vi-VN" sz="2800" b="0" i="0" dirty="0">
                <a:solidFill>
                  <a:srgbClr val="3C3C3C"/>
                </a:solidFill>
                <a:effectLst/>
                <a:latin typeface="Times New Roman" panose="02020603050405020304" pitchFamily="18" charset="0"/>
              </a:rPr>
              <a:t>- Bác sĩ nói gì với Gấu?</a:t>
            </a:r>
            <a:endParaRPr lang="vi-VN" sz="2800" b="0" i="0" dirty="0">
              <a:solidFill>
                <a:srgbClr val="3C3C3C"/>
              </a:solidFill>
              <a:effectLst/>
              <a:latin typeface="Arial" panose="020B0604020202020204" pitchFamily="34" charset="0"/>
            </a:endParaRPr>
          </a:p>
          <a:p>
            <a:pPr algn="l"/>
            <a:r>
              <a:rPr lang="vi-VN" sz="2800" b="0" i="0" dirty="0">
                <a:solidFill>
                  <a:srgbClr val="3C3C3C"/>
                </a:solidFill>
                <a:effectLst/>
                <a:latin typeface="Times New Roman" panose="02020603050405020304" pitchFamily="18" charset="0"/>
              </a:rPr>
              <a:t>- Từ đó Gấu đã làm gì?</a:t>
            </a:r>
            <a:endParaRPr lang="vi-VN" sz="2800" b="0" i="0" dirty="0">
              <a:solidFill>
                <a:srgbClr val="3C3C3C"/>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pic>
        <p:nvPicPr>
          <p:cNvPr id="3" name="FILE_20210223_034742_18">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4451350" y="3308350"/>
            <a:ext cx="495300" cy="495300"/>
          </a:xfrm>
          <a:prstGeom prst="rect">
            <a:avLst/>
          </a:prstGeom>
        </p:spPr>
      </p:pic>
      <p:pic>
        <p:nvPicPr>
          <p:cNvPr id="2" name="FILE_20210223_034742_18">
            <a:hlinkClick r:id="" action="ppaction://media"/>
          </p:cNvPr>
          <p:cNvPicPr/>
          <p:nvPr/>
        </p:nvPicPr>
        <p:blipFill>
          <a:blip r:embed="rId5"/>
          <a:stretch>
            <a:fillRect/>
          </a:stretch>
        </p:blipFill>
        <p:spPr>
          <a:xfrm>
            <a:off x="4324350" y="3181350"/>
            <a:ext cx="495300" cy="495300"/>
          </a:xfrm>
          <a:prstGeom prst="rect">
            <a:avLst/>
          </a:prstGeom>
          <a:noFill/>
          <a:ln w="9525">
            <a:noFill/>
          </a:ln>
        </p:spPr>
      </p:pic>
      <p:sp>
        <p:nvSpPr>
          <p:cNvPr id="7" name="TextBox 6">
            <a:extLst>
              <a:ext uri="{FF2B5EF4-FFF2-40B4-BE49-F238E27FC236}">
                <a16:creationId xmlns:a16="http://schemas.microsoft.com/office/drawing/2014/main" id="{6667F8E2-282F-45B5-8964-B5CBA931401B}"/>
              </a:ext>
            </a:extLst>
          </p:cNvPr>
          <p:cNvSpPr txBox="1"/>
          <p:nvPr/>
        </p:nvSpPr>
        <p:spPr>
          <a:xfrm>
            <a:off x="1479598" y="4800564"/>
            <a:ext cx="5943504" cy="1938992"/>
          </a:xfrm>
          <a:prstGeom prst="rect">
            <a:avLst/>
          </a:prstGeom>
          <a:noFill/>
        </p:spPr>
        <p:txBody>
          <a:bodyPr wrap="square">
            <a:spAutoFit/>
          </a:bodyPr>
          <a:lstStyle/>
          <a:p>
            <a:pPr algn="l"/>
            <a:r>
              <a:rPr lang="vi-VN" sz="2400" b="0" i="0" dirty="0">
                <a:solidFill>
                  <a:srgbClr val="3C3C3C"/>
                </a:solidFill>
                <a:effectLst/>
                <a:latin typeface="Times New Roman" panose="02020603050405020304" pitchFamily="18" charset="0"/>
              </a:rPr>
              <a:t>+ Cô trích đoạn cuối “ Nhớ lời bác sĩ dặn...miệng gấu con”</a:t>
            </a:r>
            <a:endParaRPr lang="vi-VN" sz="2400" b="0" i="0" dirty="0">
              <a:solidFill>
                <a:srgbClr val="3C3C3C"/>
              </a:solidFill>
              <a:effectLst/>
              <a:latin typeface="Arial" panose="020B0604020202020204" pitchFamily="34" charset="0"/>
            </a:endParaRPr>
          </a:p>
          <a:p>
            <a:pPr algn="l"/>
            <a:r>
              <a:rPr lang="vi-VN" sz="2400" b="0" i="0" dirty="0">
                <a:solidFill>
                  <a:srgbClr val="3C3C3C"/>
                </a:solidFill>
                <a:effectLst/>
                <a:latin typeface="Times New Roman" panose="02020603050405020304" pitchFamily="18" charset="0"/>
              </a:rPr>
              <a:t>- Các con thấy bạn gấu trong câu chuyện như thế nào?</a:t>
            </a:r>
            <a:endParaRPr lang="vi-VN" sz="2400" b="0" i="0" dirty="0">
              <a:solidFill>
                <a:srgbClr val="3C3C3C"/>
              </a:solidFill>
              <a:effectLst/>
              <a:latin typeface="Arial" panose="020B0604020202020204" pitchFamily="34" charset="0"/>
            </a:endParaRPr>
          </a:p>
          <a:p>
            <a:pPr algn="l"/>
            <a:r>
              <a:rPr lang="vi-VN" sz="2400" b="0" i="0" dirty="0">
                <a:solidFill>
                  <a:srgbClr val="3C3C3C"/>
                </a:solidFill>
                <a:effectLst/>
                <a:latin typeface="Times New Roman" panose="02020603050405020304" pitchFamily="18" charset="0"/>
              </a:rPr>
              <a:t>- Các con có học tập bạn Gấu không? Vì sao?</a:t>
            </a:r>
            <a:endParaRPr lang="vi-VN" sz="2400" b="0" i="0" dirty="0">
              <a:solidFill>
                <a:srgbClr val="3C3C3C"/>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additive="base">
                                        <p:cTn id="6" dur="206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2000" r="-2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6397DD-5DC7-4ED1-ADFB-FF3B5329712C}"/>
              </a:ext>
            </a:extLst>
          </p:cNvPr>
          <p:cNvSpPr txBox="1"/>
          <p:nvPr/>
        </p:nvSpPr>
        <p:spPr>
          <a:xfrm>
            <a:off x="685902" y="3505198"/>
            <a:ext cx="7695998" cy="2062103"/>
          </a:xfrm>
          <a:prstGeom prst="rect">
            <a:avLst/>
          </a:prstGeom>
          <a:noFill/>
        </p:spPr>
        <p:txBody>
          <a:bodyPr wrap="square">
            <a:spAutoFit/>
          </a:bodyPr>
          <a:lstStyle/>
          <a:p>
            <a:r>
              <a:rPr lang="vi-VN" sz="3200" b="0" i="0" dirty="0">
                <a:solidFill>
                  <a:srgbClr val="3C3C3C"/>
                </a:solidFill>
                <a:effectLst/>
                <a:latin typeface="Times New Roman" panose="02020603050405020304" pitchFamily="18" charset="0"/>
              </a:rPr>
              <a:t>- Giáo dục trẻ không nên ăn nhiều bánh kẹo vào buổi tối, khi ăn xong phải đánh răng. Đánh răng ngày 3 lần để cho răng trắng bóng và khỏe mạnh, không bị sâu răng.</a:t>
            </a:r>
            <a:endParaRPr lang="vi-VN" sz="3200" dirty="0"/>
          </a:p>
        </p:txBody>
      </p:sp>
    </p:spTree>
    <p:extLst>
      <p:ext uri="{BB962C8B-B14F-4D97-AF65-F5344CB8AC3E}">
        <p14:creationId xmlns:p14="http://schemas.microsoft.com/office/powerpoint/2010/main" val="1791689147"/>
      </p:ext>
    </p:ext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167278-E268-4884-94F3-58AA2297A060}"/>
              </a:ext>
            </a:extLst>
          </p:cNvPr>
          <p:cNvSpPr txBox="1"/>
          <p:nvPr/>
        </p:nvSpPr>
        <p:spPr>
          <a:xfrm>
            <a:off x="1524080" y="3429000"/>
            <a:ext cx="6095840" cy="1569660"/>
          </a:xfrm>
          <a:prstGeom prst="rect">
            <a:avLst/>
          </a:prstGeom>
          <a:noFill/>
        </p:spPr>
        <p:txBody>
          <a:bodyPr wrap="square">
            <a:spAutoFit/>
          </a:bodyPr>
          <a:lstStyle/>
          <a:p>
            <a:r>
              <a:rPr lang="vi-VN" sz="3200" dirty="0">
                <a:latin typeface="Times New Roman" panose="02020603050405020304" pitchFamily="18" charset="0"/>
                <a:cs typeface="Times New Roman" panose="02020603050405020304" pitchFamily="18" charset="0"/>
              </a:rPr>
              <a:t>3. Hoạt động 3: Kết thúc</a:t>
            </a:r>
            <a:br>
              <a:rPr lang="vi-VN" sz="3200" dirty="0">
                <a:latin typeface="Times New Roman" panose="02020603050405020304" pitchFamily="18" charset="0"/>
                <a:cs typeface="Times New Roman" panose="02020603050405020304" pitchFamily="18" charset="0"/>
              </a:rPr>
            </a:br>
            <a:r>
              <a:rPr lang="vi-VN" sz="3200" dirty="0">
                <a:solidFill>
                  <a:srgbClr val="000000"/>
                </a:solidFill>
                <a:latin typeface="Times New Roman" panose="02020603050405020304" pitchFamily="18" charset="0"/>
                <a:cs typeface="Times New Roman" panose="02020603050405020304" pitchFamily="18" charset="0"/>
              </a:rPr>
              <a:t>- Trẻ hát bài hát “ Anh Tý sún”</a:t>
            </a:r>
            <a:r>
              <a:rPr lang="vi-VN" sz="3200" b="0" i="0" dirty="0">
                <a:solidFill>
                  <a:srgbClr val="000000"/>
                </a:solidFill>
                <a:effectLst/>
                <a:latin typeface="Times New Roman" panose="02020603050405020304" pitchFamily="18" charset="0"/>
                <a:cs typeface="Times New Roman" panose="02020603050405020304" pitchFamily="18" charset="0"/>
              </a:rPr>
              <a:t> </a:t>
            </a:r>
            <a:br>
              <a:rPr lang="vi-VN" sz="3200" b="0" i="0" dirty="0">
                <a:solidFill>
                  <a:srgbClr val="000000"/>
                </a:solidFill>
                <a:effectLst/>
                <a:latin typeface="Times New Roman" panose="02020603050405020304" pitchFamily="18" charset="0"/>
                <a:cs typeface="Times New Roman" panose="02020603050405020304" pitchFamily="18" charset="0"/>
              </a:rPr>
            </a:br>
            <a:r>
              <a:rPr lang="vi-VN" sz="3200" b="0" i="0" dirty="0">
                <a:solidFill>
                  <a:srgbClr val="000000"/>
                </a:solidFill>
                <a:effectLst/>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3087285"/>
      </p:ext>
    </p:ext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ILE_20210223_034742_33">
            <a:hlinkClick r:id="" action="ppaction://media"/>
          </p:cNvPr>
          <p:cNvPicPr/>
          <p:nvPr>
            <a:audioFile r:link="rId2"/>
            <p:extLst>
              <p:ext uri="{DAA4B4D4-6D71-4841-9C94-3DE7FCFB9230}">
                <p14:media xmlns:p14="http://schemas.microsoft.com/office/powerpoint/2010/main" r:embed="rId1"/>
              </p:ext>
            </p:extLst>
          </p:nvPr>
        </p:nvPicPr>
        <p:blipFill>
          <a:blip r:embed="rId4"/>
          <a:stretch>
            <a:fillRect/>
          </a:stretch>
        </p:blipFill>
        <p:spPr>
          <a:xfrm>
            <a:off x="4451350" y="3308350"/>
            <a:ext cx="495300" cy="495300"/>
          </a:xfrm>
          <a:prstGeom prst="rect">
            <a:avLst/>
          </a:prstGeom>
        </p:spPr>
      </p:pic>
      <p:pic>
        <p:nvPicPr>
          <p:cNvPr id="5" name="FILE_20210223_034742_33">
            <a:hlinkClick r:id="" action="ppaction://media"/>
          </p:cNvPr>
          <p:cNvPicPr/>
          <p:nvPr/>
        </p:nvPicPr>
        <p:blipFill>
          <a:blip r:embed="rId4"/>
          <a:stretch>
            <a:fillRect/>
          </a:stretch>
        </p:blipFill>
        <p:spPr>
          <a:xfrm>
            <a:off x="4324350" y="3181350"/>
            <a:ext cx="495300" cy="495300"/>
          </a:xfrm>
          <a:prstGeom prst="rect">
            <a:avLst/>
          </a:prstGeom>
          <a:noFill/>
          <a:ln w="9525">
            <a:noFill/>
          </a:ln>
        </p:spPr>
      </p:pic>
      <p:pic>
        <p:nvPicPr>
          <p:cNvPr id="35842" name="Picture 2" descr="anh-nen-powerpoint-de-thuong_114703267"/>
          <p:cNvPicPr>
            <a:picLocks noChangeAspect="1"/>
          </p:cNvPicPr>
          <p:nvPr/>
        </p:nvPicPr>
        <p:blipFill>
          <a:blip r:embed="rId5"/>
          <a:stretch>
            <a:fillRect/>
          </a:stretch>
        </p:blipFill>
        <p:spPr>
          <a:xfrm>
            <a:off x="-4762" y="0"/>
            <a:ext cx="9148762" cy="6858000"/>
          </a:xfrm>
          <a:prstGeom prst="rect">
            <a:avLst/>
          </a:prstGeom>
          <a:noFill/>
          <a:ln w="9525">
            <a:noFill/>
          </a:ln>
        </p:spPr>
      </p:pic>
      <p:sp>
        <p:nvSpPr>
          <p:cNvPr id="4" name="Text Box 3"/>
          <p:cNvSpPr txBox="1"/>
          <p:nvPr/>
        </p:nvSpPr>
        <p:spPr>
          <a:xfrm>
            <a:off x="2197100" y="1676400"/>
            <a:ext cx="4744085" cy="1383665"/>
          </a:xfrm>
          <a:prstGeom prst="rect">
            <a:avLst/>
          </a:prstGeom>
          <a:noFill/>
        </p:spPr>
        <p:txBody>
          <a:bodyPr wrap="square" rtlCol="0">
            <a:spAutoFit/>
          </a:bodyPr>
          <a:lstStyle/>
          <a:p>
            <a:pPr algn="ctr"/>
            <a:r>
              <a:rPr lang="en-US" sz="2800" noProof="1">
                <a:gradFill>
                  <a:gsLst>
                    <a:gs pos="0">
                      <a:srgbClr val="007BD3"/>
                    </a:gs>
                    <a:gs pos="100000">
                      <a:srgbClr val="034373"/>
                    </a:gs>
                  </a:gsLst>
                  <a:lin scaled="0"/>
                </a:gradFill>
                <a:latin typeface="Times New Roman" panose="02020603050405020304" charset="0"/>
                <a:ea typeface="+mn-ea"/>
                <a:cs typeface="Times New Roman" panose="02020603050405020304" charset="0"/>
              </a:rPr>
              <a:t>Bài học kết thúc</a:t>
            </a:r>
            <a:endParaRPr lang="en-US" sz="2800" noProof="1">
              <a:gradFill>
                <a:gsLst>
                  <a:gs pos="0">
                    <a:srgbClr val="007BD3"/>
                  </a:gs>
                  <a:gs pos="100000">
                    <a:srgbClr val="034373"/>
                  </a:gs>
                </a:gsLst>
                <a:lin scaled="0"/>
              </a:gradFill>
              <a:latin typeface="Times New Roman" panose="02020603050405020304" charset="0"/>
              <a:cs typeface="Times New Roman" panose="02020603050405020304" charset="0"/>
            </a:endParaRPr>
          </a:p>
          <a:p>
            <a:pPr algn="ctr"/>
            <a:r>
              <a:rPr lang="en-US" sz="2800" noProof="1">
                <a:gradFill>
                  <a:gsLst>
                    <a:gs pos="0">
                      <a:srgbClr val="007BD3"/>
                    </a:gs>
                    <a:gs pos="100000">
                      <a:srgbClr val="034373"/>
                    </a:gs>
                  </a:gsLst>
                  <a:lin scaled="0"/>
                </a:gradFill>
                <a:latin typeface="Times New Roman" panose="02020603050405020304" charset="0"/>
                <a:ea typeface="+mn-ea"/>
                <a:cs typeface="Times New Roman" panose="02020603050405020304" charset="0"/>
              </a:rPr>
              <a:t>Cảm ơn các bậc phục huynh và các con đã chú ý lắng nghe!</a:t>
            </a:r>
            <a:endParaRPr lang="en-US" sz="2800" noProof="1">
              <a:gradFill>
                <a:gsLst>
                  <a:gs pos="0">
                    <a:srgbClr val="007BD3"/>
                  </a:gs>
                  <a:gs pos="100000">
                    <a:srgbClr val="034373"/>
                  </a:gs>
                </a:gsLst>
                <a:lin scaled="0"/>
              </a:gra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22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Next" delay="0">
                      <p:tgtEl>
                        <p:sldTgt/>
                      </p:tgtEl>
                    </p:cond>
                    <p:cond evt="onPrev" delay="0">
                      <p:tgtEl>
                        <p:sldTgt/>
                      </p:tgtEl>
                    </p:cond>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714C-4CE0-41CC-8508-BC24E7B7FAFB}"/>
              </a:ext>
            </a:extLst>
          </p:cNvPr>
          <p:cNvSpPr>
            <a:spLocks noGrp="1"/>
          </p:cNvSpPr>
          <p:nvPr>
            <p:ph type="title"/>
          </p:nvPr>
        </p:nvSpPr>
        <p:spPr>
          <a:xfrm>
            <a:off x="533506" y="304882"/>
            <a:ext cx="8153294" cy="1112756"/>
          </a:xfrm>
        </p:spPr>
        <p:txBody>
          <a:bodyPr/>
          <a:lstStyle/>
          <a:p>
            <a:pPr algn="l"/>
            <a:r>
              <a:rPr lang="vi-VN" sz="1000" b="1" i="0" dirty="0">
                <a:solidFill>
                  <a:srgbClr val="3C3C3C"/>
                </a:solidFill>
                <a:effectLst/>
                <a:latin typeface="Times New Roman" panose="02020603050405020304" pitchFamily="18" charset="0"/>
                <a:cs typeface="Times New Roman" panose="02020603050405020304" pitchFamily="18" charset="0"/>
              </a:rPr>
              <a:t/>
            </a:r>
            <a:br>
              <a:rPr lang="vi-VN" sz="1000" b="1" i="0" dirty="0">
                <a:solidFill>
                  <a:srgbClr val="3C3C3C"/>
                </a:solidFill>
                <a:effectLst/>
                <a:latin typeface="Times New Roman" panose="02020603050405020304" pitchFamily="18" charset="0"/>
                <a:cs typeface="Times New Roman" panose="02020603050405020304" pitchFamily="18" charset="0"/>
              </a:rPr>
            </a:br>
            <a:r>
              <a:rPr lang="vi-VN" sz="1000" b="1" i="0" dirty="0">
                <a:solidFill>
                  <a:srgbClr val="3C3C3C"/>
                </a:solidFill>
                <a:effectLst/>
                <a:latin typeface="Times New Roman" panose="02020603050405020304" pitchFamily="18" charset="0"/>
                <a:cs typeface="Times New Roman" panose="02020603050405020304" pitchFamily="18" charset="0"/>
              </a:rPr>
              <a:t/>
            </a:r>
            <a:br>
              <a:rPr lang="vi-VN" sz="1000" b="1" i="0" dirty="0">
                <a:solidFill>
                  <a:srgbClr val="3C3C3C"/>
                </a:solidFill>
                <a:effectLst/>
                <a:latin typeface="Times New Roman" panose="02020603050405020304" pitchFamily="18" charset="0"/>
                <a:cs typeface="Times New Roman" panose="02020603050405020304" pitchFamily="18" charset="0"/>
              </a:rPr>
            </a:br>
            <a:r>
              <a:rPr lang="vi-VN" sz="1000" b="1" i="0" dirty="0">
                <a:solidFill>
                  <a:srgbClr val="3C3C3C"/>
                </a:solidFill>
                <a:effectLst/>
                <a:latin typeface="Times New Roman" panose="02020603050405020304" pitchFamily="18" charset="0"/>
                <a:cs typeface="Times New Roman" panose="02020603050405020304" pitchFamily="18" charset="0"/>
              </a:rPr>
              <a:t/>
            </a:r>
            <a:br>
              <a:rPr lang="vi-VN" sz="1000" b="1" i="0" dirty="0">
                <a:solidFill>
                  <a:srgbClr val="3C3C3C"/>
                </a:solidFill>
                <a:effectLst/>
                <a:latin typeface="Times New Roman" panose="02020603050405020304" pitchFamily="18" charset="0"/>
                <a:cs typeface="Times New Roman" panose="02020603050405020304" pitchFamily="18" charset="0"/>
              </a:rPr>
            </a:br>
            <a:r>
              <a:rPr lang="vi-VN" sz="1000" b="1" i="0" dirty="0">
                <a:solidFill>
                  <a:srgbClr val="3C3C3C"/>
                </a:solidFill>
                <a:effectLst/>
                <a:latin typeface="Times New Roman" panose="02020603050405020304" pitchFamily="18" charset="0"/>
                <a:cs typeface="Times New Roman" panose="02020603050405020304" pitchFamily="18" charset="0"/>
              </a:rPr>
              <a:t/>
            </a:r>
            <a:br>
              <a:rPr lang="vi-VN" sz="1000" b="1" i="0" dirty="0">
                <a:solidFill>
                  <a:srgbClr val="3C3C3C"/>
                </a:solidFill>
                <a:effectLst/>
                <a:latin typeface="Times New Roman" panose="02020603050405020304" pitchFamily="18" charset="0"/>
                <a:cs typeface="Times New Roman" panose="02020603050405020304" pitchFamily="18" charset="0"/>
              </a:rPr>
            </a:br>
            <a:r>
              <a:rPr lang="vi-VN" sz="1000" b="1" i="0" dirty="0">
                <a:solidFill>
                  <a:srgbClr val="3C3C3C"/>
                </a:solidFill>
                <a:effectLst/>
                <a:latin typeface="Times New Roman" panose="02020603050405020304" pitchFamily="18" charset="0"/>
                <a:cs typeface="Times New Roman" panose="02020603050405020304" pitchFamily="18" charset="0"/>
              </a:rPr>
              <a:t/>
            </a:r>
            <a:br>
              <a:rPr lang="vi-VN" sz="1000" b="1" i="0" dirty="0">
                <a:solidFill>
                  <a:srgbClr val="3C3C3C"/>
                </a:solidFill>
                <a:effectLst/>
                <a:latin typeface="Times New Roman" panose="02020603050405020304" pitchFamily="18" charset="0"/>
                <a:cs typeface="Times New Roman" panose="02020603050405020304" pitchFamily="18" charset="0"/>
              </a:rPr>
            </a:br>
            <a:r>
              <a:rPr lang="vi-VN" sz="1000" b="1" i="0" dirty="0">
                <a:solidFill>
                  <a:srgbClr val="3C3C3C"/>
                </a:solidFill>
                <a:effectLst/>
                <a:latin typeface="Times New Roman" panose="02020603050405020304" pitchFamily="18" charset="0"/>
                <a:cs typeface="Times New Roman" panose="02020603050405020304" pitchFamily="18" charset="0"/>
              </a:rPr>
              <a:t/>
            </a:r>
            <a:br>
              <a:rPr lang="vi-VN" sz="1000" b="1" i="0" dirty="0">
                <a:solidFill>
                  <a:srgbClr val="3C3C3C"/>
                </a:solidFill>
                <a:effectLst/>
                <a:latin typeface="Times New Roman" panose="02020603050405020304" pitchFamily="18" charset="0"/>
                <a:cs typeface="Times New Roman" panose="02020603050405020304" pitchFamily="18" charset="0"/>
              </a:rPr>
            </a:br>
            <a:r>
              <a:rPr lang="vi-VN" sz="1000" b="1" i="0" dirty="0">
                <a:solidFill>
                  <a:srgbClr val="3C3C3C"/>
                </a:solidFill>
                <a:effectLst/>
                <a:latin typeface="Times New Roman" panose="02020603050405020304" pitchFamily="18" charset="0"/>
                <a:cs typeface="Times New Roman" panose="02020603050405020304" pitchFamily="18" charset="0"/>
              </a:rPr>
              <a:t/>
            </a:r>
            <a:br>
              <a:rPr lang="vi-VN" sz="1000" b="1" i="0" dirty="0">
                <a:solidFill>
                  <a:srgbClr val="3C3C3C"/>
                </a:solidFill>
                <a:effectLst/>
                <a:latin typeface="Times New Roman" panose="02020603050405020304" pitchFamily="18" charset="0"/>
                <a:cs typeface="Times New Roman" panose="02020603050405020304" pitchFamily="18" charset="0"/>
              </a:rPr>
            </a:br>
            <a:r>
              <a:rPr lang="vi-VN" sz="1000" b="1" i="0" dirty="0">
                <a:solidFill>
                  <a:srgbClr val="3C3C3C"/>
                </a:solidFill>
                <a:effectLst/>
                <a:latin typeface="Times New Roman" panose="02020603050405020304" pitchFamily="18" charset="0"/>
                <a:cs typeface="Times New Roman" panose="02020603050405020304" pitchFamily="18" charset="0"/>
              </a:rPr>
              <a:t/>
            </a:r>
            <a:br>
              <a:rPr lang="vi-VN" sz="1000" b="1" i="0" dirty="0">
                <a:solidFill>
                  <a:srgbClr val="3C3C3C"/>
                </a:solidFill>
                <a:effectLst/>
                <a:latin typeface="Times New Roman" panose="02020603050405020304" pitchFamily="18" charset="0"/>
                <a:cs typeface="Times New Roman" panose="02020603050405020304" pitchFamily="18" charset="0"/>
              </a:rPr>
            </a:br>
            <a:r>
              <a:rPr lang="vi-VN" sz="1000" b="1" i="0" dirty="0">
                <a:solidFill>
                  <a:srgbClr val="3C3C3C"/>
                </a:solidFill>
                <a:effectLst/>
                <a:latin typeface="Times New Roman" panose="02020603050405020304" pitchFamily="18" charset="0"/>
                <a:cs typeface="Times New Roman" panose="02020603050405020304" pitchFamily="18" charset="0"/>
              </a:rPr>
              <a:t/>
            </a:r>
            <a:br>
              <a:rPr lang="vi-VN" sz="1000" b="1" i="0" dirty="0">
                <a:solidFill>
                  <a:srgbClr val="3C3C3C"/>
                </a:solidFill>
                <a:effectLst/>
                <a:latin typeface="Times New Roman" panose="02020603050405020304" pitchFamily="18" charset="0"/>
                <a:cs typeface="Times New Roman" panose="02020603050405020304" pitchFamily="18" charset="0"/>
              </a:rPr>
            </a:br>
            <a:r>
              <a:rPr lang="vi-VN" sz="1000" b="1" i="0" dirty="0">
                <a:solidFill>
                  <a:srgbClr val="3C3C3C"/>
                </a:solidFill>
                <a:effectLst/>
                <a:latin typeface="Times New Roman" panose="02020603050405020304" pitchFamily="18" charset="0"/>
                <a:cs typeface="Times New Roman" panose="02020603050405020304" pitchFamily="18" charset="0"/>
              </a:rPr>
              <a:t/>
            </a:r>
            <a:br>
              <a:rPr lang="vi-VN" sz="1000" b="1" i="0" dirty="0">
                <a:solidFill>
                  <a:srgbClr val="3C3C3C"/>
                </a:solidFill>
                <a:effectLst/>
                <a:latin typeface="Times New Roman" panose="02020603050405020304" pitchFamily="18" charset="0"/>
                <a:cs typeface="Times New Roman" panose="02020603050405020304" pitchFamily="18" charset="0"/>
              </a:rPr>
            </a:br>
            <a:r>
              <a:rPr lang="vi-VN" sz="1000" b="1" i="0" dirty="0">
                <a:solidFill>
                  <a:srgbClr val="3C3C3C"/>
                </a:solidFill>
                <a:effectLst/>
                <a:latin typeface="Times New Roman" panose="02020603050405020304" pitchFamily="18" charset="0"/>
                <a:cs typeface="Times New Roman" panose="02020603050405020304" pitchFamily="18" charset="0"/>
              </a:rPr>
              <a:t/>
            </a:r>
            <a:br>
              <a:rPr lang="vi-VN" sz="1000" b="1" i="0" dirty="0">
                <a:solidFill>
                  <a:srgbClr val="3C3C3C"/>
                </a:solidFill>
                <a:effectLst/>
                <a:latin typeface="Times New Roman" panose="02020603050405020304" pitchFamily="18" charset="0"/>
                <a:cs typeface="Times New Roman" panose="02020603050405020304" pitchFamily="18" charset="0"/>
              </a:rPr>
            </a:br>
            <a:r>
              <a:rPr lang="vi-VN" sz="1000" b="1" i="0" dirty="0">
                <a:solidFill>
                  <a:srgbClr val="3C3C3C"/>
                </a:solidFill>
                <a:effectLst/>
                <a:latin typeface="Times New Roman" panose="02020603050405020304" pitchFamily="18" charset="0"/>
                <a:cs typeface="Times New Roman" panose="02020603050405020304" pitchFamily="18" charset="0"/>
              </a:rPr>
              <a:t/>
            </a:r>
            <a:br>
              <a:rPr lang="vi-VN" sz="1000" b="1" i="0" dirty="0">
                <a:solidFill>
                  <a:srgbClr val="3C3C3C"/>
                </a:solidFill>
                <a:effectLst/>
                <a:latin typeface="Times New Roman" panose="02020603050405020304" pitchFamily="18" charset="0"/>
                <a:cs typeface="Times New Roman" panose="02020603050405020304" pitchFamily="18" charset="0"/>
              </a:rPr>
            </a:br>
            <a:r>
              <a:rPr lang="vi-VN" sz="1000" b="1" i="0" dirty="0">
                <a:solidFill>
                  <a:srgbClr val="3C3C3C"/>
                </a:solidFill>
                <a:effectLst/>
                <a:latin typeface="Times New Roman" panose="02020603050405020304" pitchFamily="18" charset="0"/>
                <a:cs typeface="Times New Roman" panose="02020603050405020304" pitchFamily="18" charset="0"/>
              </a:rPr>
              <a:t/>
            </a:r>
            <a:br>
              <a:rPr lang="vi-VN" sz="1000" b="1" i="0" dirty="0">
                <a:solidFill>
                  <a:srgbClr val="3C3C3C"/>
                </a:solidFill>
                <a:effectLst/>
                <a:latin typeface="Times New Roman" panose="02020603050405020304" pitchFamily="18" charset="0"/>
                <a:cs typeface="Times New Roman" panose="02020603050405020304" pitchFamily="18" charset="0"/>
              </a:rPr>
            </a:br>
            <a:r>
              <a:rPr lang="vi-VN" sz="1000" b="1" i="0" dirty="0">
                <a:solidFill>
                  <a:srgbClr val="3C3C3C"/>
                </a:solidFill>
                <a:effectLst/>
                <a:latin typeface="Times New Roman" panose="02020603050405020304" pitchFamily="18" charset="0"/>
                <a:cs typeface="Times New Roman" panose="02020603050405020304" pitchFamily="18" charset="0"/>
              </a:rPr>
              <a:t/>
            </a:r>
            <a:br>
              <a:rPr lang="vi-VN" sz="1000" b="1" i="0" dirty="0">
                <a:solidFill>
                  <a:srgbClr val="3C3C3C"/>
                </a:solidFill>
                <a:effectLst/>
                <a:latin typeface="Times New Roman" panose="02020603050405020304" pitchFamily="18" charset="0"/>
                <a:cs typeface="Times New Roman" panose="02020603050405020304" pitchFamily="18" charset="0"/>
              </a:rPr>
            </a:br>
            <a:r>
              <a:rPr lang="vi-VN" sz="1000" b="1" i="0" dirty="0">
                <a:solidFill>
                  <a:srgbClr val="3C3C3C"/>
                </a:solidFill>
                <a:effectLst/>
                <a:latin typeface="Times New Roman" panose="02020603050405020304" pitchFamily="18" charset="0"/>
                <a:cs typeface="Times New Roman" panose="02020603050405020304" pitchFamily="18" charset="0"/>
              </a:rPr>
              <a:t/>
            </a:r>
            <a:br>
              <a:rPr lang="vi-VN" sz="1000" b="1" i="0" dirty="0">
                <a:solidFill>
                  <a:srgbClr val="3C3C3C"/>
                </a:solidFill>
                <a:effectLst/>
                <a:latin typeface="Times New Roman" panose="02020603050405020304" pitchFamily="18" charset="0"/>
                <a:cs typeface="Times New Roman" panose="02020603050405020304" pitchFamily="18" charset="0"/>
              </a:rPr>
            </a:br>
            <a:r>
              <a:rPr lang="vi-VN" sz="1000" b="1" i="0" dirty="0">
                <a:solidFill>
                  <a:srgbClr val="3C3C3C"/>
                </a:solidFill>
                <a:effectLst/>
                <a:latin typeface="Times New Roman" panose="02020603050405020304" pitchFamily="18" charset="0"/>
                <a:cs typeface="Times New Roman" panose="02020603050405020304" pitchFamily="18" charset="0"/>
              </a:rPr>
              <a:t/>
            </a:r>
            <a:br>
              <a:rPr lang="vi-VN" sz="1000" b="1" i="0" dirty="0">
                <a:solidFill>
                  <a:srgbClr val="3C3C3C"/>
                </a:solidFill>
                <a:effectLst/>
                <a:latin typeface="Times New Roman" panose="02020603050405020304" pitchFamily="18" charset="0"/>
                <a:cs typeface="Times New Roman" panose="02020603050405020304" pitchFamily="18" charset="0"/>
              </a:rPr>
            </a:br>
            <a:r>
              <a:rPr lang="vi-VN" sz="1000" b="1" i="0" dirty="0">
                <a:solidFill>
                  <a:srgbClr val="3C3C3C"/>
                </a:solidFill>
                <a:effectLst/>
                <a:latin typeface="Times New Roman" panose="02020603050405020304" pitchFamily="18" charset="0"/>
                <a:cs typeface="Times New Roman" panose="02020603050405020304" pitchFamily="18" charset="0"/>
              </a:rPr>
              <a:t/>
            </a:r>
            <a:br>
              <a:rPr lang="vi-VN" sz="1000" b="1" i="0" dirty="0">
                <a:solidFill>
                  <a:srgbClr val="3C3C3C"/>
                </a:solidFill>
                <a:effectLst/>
                <a:latin typeface="Times New Roman" panose="02020603050405020304" pitchFamily="18" charset="0"/>
                <a:cs typeface="Times New Roman" panose="02020603050405020304" pitchFamily="18" charset="0"/>
              </a:rPr>
            </a:br>
            <a:r>
              <a:rPr lang="vi-VN" sz="1000" b="1" i="0" dirty="0">
                <a:solidFill>
                  <a:srgbClr val="3C3C3C"/>
                </a:solidFill>
                <a:effectLst/>
                <a:latin typeface="Times New Roman" panose="02020603050405020304" pitchFamily="18" charset="0"/>
                <a:cs typeface="Times New Roman" panose="02020603050405020304" pitchFamily="18" charset="0"/>
              </a:rPr>
              <a:t/>
            </a:r>
            <a:br>
              <a:rPr lang="vi-VN" sz="1000" b="1" i="0" dirty="0">
                <a:solidFill>
                  <a:srgbClr val="3C3C3C"/>
                </a:solidFill>
                <a:effectLst/>
                <a:latin typeface="Times New Roman" panose="02020603050405020304" pitchFamily="18" charset="0"/>
                <a:cs typeface="Times New Roman" panose="02020603050405020304" pitchFamily="18" charset="0"/>
              </a:rPr>
            </a:br>
            <a:r>
              <a:rPr lang="vi-VN" sz="1000" b="1" i="0" dirty="0">
                <a:solidFill>
                  <a:srgbClr val="3C3C3C"/>
                </a:solidFill>
                <a:effectLst/>
                <a:latin typeface="Times New Roman" panose="02020603050405020304" pitchFamily="18" charset="0"/>
                <a:cs typeface="Times New Roman" panose="02020603050405020304" pitchFamily="18" charset="0"/>
              </a:rPr>
              <a:t/>
            </a:r>
            <a:br>
              <a:rPr lang="vi-VN" sz="1000" b="1" i="0" dirty="0">
                <a:solidFill>
                  <a:srgbClr val="3C3C3C"/>
                </a:solidFill>
                <a:effectLst/>
                <a:latin typeface="Times New Roman" panose="02020603050405020304" pitchFamily="18" charset="0"/>
                <a:cs typeface="Times New Roman" panose="02020603050405020304" pitchFamily="18" charset="0"/>
              </a:rPr>
            </a:br>
            <a:r>
              <a:rPr lang="vi-VN" sz="1000" b="1" i="0" dirty="0">
                <a:solidFill>
                  <a:srgbClr val="3C3C3C"/>
                </a:solidFill>
                <a:effectLst/>
                <a:latin typeface="Times New Roman" panose="02020603050405020304" pitchFamily="18" charset="0"/>
                <a:cs typeface="Times New Roman" panose="02020603050405020304" pitchFamily="18" charset="0"/>
              </a:rPr>
              <a:t/>
            </a:r>
            <a:br>
              <a:rPr lang="vi-VN" sz="1000" b="1" i="0" dirty="0">
                <a:solidFill>
                  <a:srgbClr val="3C3C3C"/>
                </a:solidFill>
                <a:effectLst/>
                <a:latin typeface="Times New Roman" panose="02020603050405020304" pitchFamily="18" charset="0"/>
                <a:cs typeface="Times New Roman" panose="02020603050405020304" pitchFamily="18" charset="0"/>
              </a:rPr>
            </a:br>
            <a:r>
              <a:rPr lang="vi-VN" sz="1000" b="1" i="0" dirty="0">
                <a:solidFill>
                  <a:srgbClr val="3C3C3C"/>
                </a:solidFill>
                <a:effectLst/>
                <a:latin typeface="Times New Roman" panose="02020603050405020304" pitchFamily="18" charset="0"/>
                <a:cs typeface="Times New Roman" panose="02020603050405020304" pitchFamily="18" charset="0"/>
              </a:rPr>
              <a:t/>
            </a:r>
            <a:br>
              <a:rPr lang="vi-VN" sz="1000" b="1" i="0" dirty="0">
                <a:solidFill>
                  <a:srgbClr val="3C3C3C"/>
                </a:solidFill>
                <a:effectLst/>
                <a:latin typeface="Times New Roman" panose="02020603050405020304" pitchFamily="18" charset="0"/>
                <a:cs typeface="Times New Roman" panose="02020603050405020304" pitchFamily="18" charset="0"/>
              </a:rPr>
            </a:br>
            <a:r>
              <a:rPr lang="vi-VN" sz="1000" b="1" i="0" dirty="0">
                <a:solidFill>
                  <a:srgbClr val="3C3C3C"/>
                </a:solidFill>
                <a:effectLst/>
                <a:latin typeface="Times New Roman" panose="02020603050405020304" pitchFamily="18" charset="0"/>
                <a:cs typeface="Times New Roman" panose="02020603050405020304" pitchFamily="18" charset="0"/>
              </a:rPr>
              <a:t/>
            </a:r>
            <a:br>
              <a:rPr lang="vi-VN" sz="1000" b="1" i="0" dirty="0">
                <a:solidFill>
                  <a:srgbClr val="3C3C3C"/>
                </a:solidFill>
                <a:effectLst/>
                <a:latin typeface="Times New Roman" panose="02020603050405020304" pitchFamily="18" charset="0"/>
                <a:cs typeface="Times New Roman" panose="02020603050405020304" pitchFamily="18" charset="0"/>
              </a:rPr>
            </a:br>
            <a:r>
              <a:rPr lang="vi-VN" sz="1000" b="1" i="0" dirty="0">
                <a:solidFill>
                  <a:srgbClr val="3C3C3C"/>
                </a:solidFill>
                <a:effectLst/>
                <a:latin typeface="Times New Roman" panose="02020603050405020304" pitchFamily="18" charset="0"/>
                <a:cs typeface="Times New Roman" panose="02020603050405020304" pitchFamily="18" charset="0"/>
              </a:rPr>
              <a:t/>
            </a:r>
            <a:br>
              <a:rPr lang="vi-VN" sz="1000" b="1" i="0" dirty="0">
                <a:solidFill>
                  <a:srgbClr val="3C3C3C"/>
                </a:solidFill>
                <a:effectLst/>
                <a:latin typeface="Times New Roman" panose="02020603050405020304" pitchFamily="18" charset="0"/>
                <a:cs typeface="Times New Roman" panose="02020603050405020304" pitchFamily="18" charset="0"/>
              </a:rPr>
            </a:br>
            <a:r>
              <a:rPr lang="vi-VN" sz="1000" b="1" i="0" dirty="0">
                <a:solidFill>
                  <a:srgbClr val="3C3C3C"/>
                </a:solidFill>
                <a:effectLst/>
                <a:latin typeface="Times New Roman" panose="02020603050405020304" pitchFamily="18" charset="0"/>
                <a:cs typeface="Times New Roman" panose="02020603050405020304" pitchFamily="18" charset="0"/>
              </a:rPr>
              <a:t/>
            </a:r>
            <a:br>
              <a:rPr lang="vi-VN" sz="1000" b="1" i="0" dirty="0">
                <a:solidFill>
                  <a:srgbClr val="3C3C3C"/>
                </a:solidFill>
                <a:effectLst/>
                <a:latin typeface="Times New Roman" panose="02020603050405020304" pitchFamily="18" charset="0"/>
                <a:cs typeface="Times New Roman" panose="02020603050405020304" pitchFamily="18" charset="0"/>
              </a:rPr>
            </a:br>
            <a:r>
              <a:rPr lang="vi-VN" sz="1000" b="1" i="0" dirty="0">
                <a:solidFill>
                  <a:srgbClr val="3C3C3C"/>
                </a:solidFill>
                <a:effectLst/>
                <a:latin typeface="Times New Roman" panose="02020603050405020304" pitchFamily="18" charset="0"/>
                <a:cs typeface="Times New Roman" panose="02020603050405020304" pitchFamily="18" charset="0"/>
              </a:rPr>
              <a:t/>
            </a:r>
            <a:br>
              <a:rPr lang="vi-VN" sz="1000" b="1" i="0" dirty="0">
                <a:solidFill>
                  <a:srgbClr val="3C3C3C"/>
                </a:solidFill>
                <a:effectLst/>
                <a:latin typeface="Times New Roman" panose="02020603050405020304" pitchFamily="18" charset="0"/>
                <a:cs typeface="Times New Roman" panose="02020603050405020304" pitchFamily="18" charset="0"/>
              </a:rPr>
            </a:br>
            <a:r>
              <a:rPr lang="vi-VN" sz="2000" b="0" i="0" dirty="0">
                <a:solidFill>
                  <a:srgbClr val="3C3C3C"/>
                </a:solidFill>
                <a:effectLst/>
                <a:latin typeface="Times New Roman" panose="02020603050405020304" pitchFamily="18" charset="0"/>
                <a:cs typeface="Times New Roman" panose="02020603050405020304" pitchFamily="18" charset="0"/>
              </a:rPr>
              <a:t/>
            </a:r>
            <a:br>
              <a:rPr lang="vi-VN" sz="2000" b="0" i="0" dirty="0">
                <a:solidFill>
                  <a:srgbClr val="3C3C3C"/>
                </a:solidFill>
                <a:effectLst/>
                <a:latin typeface="Times New Roman" panose="02020603050405020304" pitchFamily="18" charset="0"/>
                <a:cs typeface="Times New Roman" panose="02020603050405020304" pitchFamily="18" charset="0"/>
              </a:rPr>
            </a:br>
            <a:r>
              <a:rPr lang="vi-VN" sz="2000" b="0" i="0" dirty="0">
                <a:solidFill>
                  <a:srgbClr val="3C3C3C"/>
                </a:solidFill>
                <a:effectLst/>
                <a:latin typeface="Times New Roman" panose="02020603050405020304" pitchFamily="18" charset="0"/>
                <a:cs typeface="Times New Roman" panose="02020603050405020304" pitchFamily="18" charset="0"/>
              </a:rPr>
              <a:t/>
            </a:r>
            <a:br>
              <a:rPr lang="vi-VN" sz="2000" b="0" i="0" dirty="0">
                <a:solidFill>
                  <a:srgbClr val="3C3C3C"/>
                </a:solidFill>
                <a:effectLst/>
                <a:latin typeface="Times New Roman" panose="02020603050405020304" pitchFamily="18" charset="0"/>
                <a:cs typeface="Times New Roman" panose="02020603050405020304" pitchFamily="18" charset="0"/>
              </a:rPr>
            </a:br>
            <a:r>
              <a:rPr lang="vi-VN" sz="2400" b="1" i="0" dirty="0">
                <a:solidFill>
                  <a:schemeClr val="tx1"/>
                </a:solidFill>
                <a:effectLst/>
                <a:latin typeface="Times New Roman" panose="02020603050405020304" pitchFamily="18" charset="0"/>
                <a:cs typeface="Times New Roman" panose="02020603050405020304" pitchFamily="18" charset="0"/>
              </a:rPr>
              <a:t>1. Kiến thức:</a:t>
            </a:r>
            <a:r>
              <a:rPr lang="vi-VN" sz="2400" b="0" i="0" dirty="0">
                <a:solidFill>
                  <a:schemeClr val="tx1"/>
                </a:solidFill>
                <a:effectLst/>
                <a:latin typeface="Times New Roman" panose="02020603050405020304" pitchFamily="18" charset="0"/>
                <a:cs typeface="Times New Roman" panose="02020603050405020304" pitchFamily="18" charset="0"/>
              </a:rPr>
              <a:t/>
            </a:r>
            <a:br>
              <a:rPr lang="vi-VN" sz="2400" b="0" i="0" dirty="0">
                <a:solidFill>
                  <a:schemeClr val="tx1"/>
                </a:solidFill>
                <a:effectLst/>
                <a:latin typeface="Times New Roman" panose="02020603050405020304" pitchFamily="18" charset="0"/>
                <a:cs typeface="Times New Roman" panose="02020603050405020304" pitchFamily="18" charset="0"/>
              </a:rPr>
            </a:br>
            <a:r>
              <a:rPr lang="vi-VN" sz="2400" b="0" i="0" dirty="0">
                <a:solidFill>
                  <a:schemeClr val="tx1"/>
                </a:solidFill>
                <a:effectLst/>
                <a:latin typeface="Times New Roman" panose="02020603050405020304" pitchFamily="18" charset="0"/>
                <a:cs typeface="Times New Roman" panose="02020603050405020304" pitchFamily="18" charset="0"/>
              </a:rPr>
              <a:t>- Trẻ nhớ tên truyện </a:t>
            </a:r>
            <a:r>
              <a:rPr lang="vi-VN" sz="2400" dirty="0">
                <a:solidFill>
                  <a:schemeClr val="tx1"/>
                </a:solidFill>
                <a:latin typeface="Times New Roman" panose="02020603050405020304" pitchFamily="18" charset="0"/>
                <a:cs typeface="Times New Roman" panose="02020603050405020304" pitchFamily="18" charset="0"/>
              </a:rPr>
              <a:t>Gấu con bị đau răng</a:t>
            </a:r>
            <a:r>
              <a:rPr lang="vi-VN" sz="2400" b="0" i="0" dirty="0">
                <a:solidFill>
                  <a:schemeClr val="tx1"/>
                </a:solidFill>
                <a:effectLst/>
                <a:latin typeface="Times New Roman" panose="02020603050405020304" pitchFamily="18" charset="0"/>
                <a:cs typeface="Times New Roman" panose="02020603050405020304" pitchFamily="18" charset="0"/>
              </a:rPr>
              <a:t>.</a:t>
            </a:r>
            <a:br>
              <a:rPr lang="vi-VN" sz="2400" b="0" i="0" dirty="0">
                <a:solidFill>
                  <a:schemeClr val="tx1"/>
                </a:solidFill>
                <a:effectLst/>
                <a:latin typeface="Times New Roman" panose="02020603050405020304" pitchFamily="18" charset="0"/>
                <a:cs typeface="Times New Roman" panose="02020603050405020304" pitchFamily="18" charset="0"/>
              </a:rPr>
            </a:br>
            <a:r>
              <a:rPr lang="vi-VN" sz="2400" b="0" i="0" dirty="0">
                <a:solidFill>
                  <a:schemeClr val="tx1"/>
                </a:solidFill>
                <a:effectLst/>
                <a:latin typeface="Times New Roman" panose="02020603050405020304" pitchFamily="18" charset="0"/>
                <a:cs typeface="Times New Roman" panose="02020603050405020304" pitchFamily="18" charset="0"/>
              </a:rPr>
              <a:t>- Trẻ nhớ tên các nhân vật trong truyện.</a:t>
            </a:r>
            <a:br>
              <a:rPr lang="vi-VN" sz="2400" b="0" i="0" dirty="0">
                <a:solidFill>
                  <a:schemeClr val="tx1"/>
                </a:solidFill>
                <a:effectLst/>
                <a:latin typeface="Times New Roman" panose="02020603050405020304" pitchFamily="18" charset="0"/>
                <a:cs typeface="Times New Roman" panose="02020603050405020304" pitchFamily="18" charset="0"/>
              </a:rPr>
            </a:br>
            <a:r>
              <a:rPr lang="vi-VN" sz="2400" b="0" i="0" dirty="0">
                <a:solidFill>
                  <a:schemeClr val="tx1"/>
                </a:solidFill>
                <a:effectLst/>
                <a:latin typeface="Times New Roman" panose="02020603050405020304" pitchFamily="18" charset="0"/>
                <a:cs typeface="Times New Roman" panose="02020603050405020304" pitchFamily="18" charset="0"/>
              </a:rPr>
              <a:t>- Trẻ hiểu nội dung câu </a:t>
            </a:r>
            <a:r>
              <a:rPr lang="vi-VN" sz="2400" dirty="0">
                <a:solidFill>
                  <a:schemeClr val="tx1"/>
                </a:solidFill>
                <a:latin typeface="Times New Roman" panose="02020603050405020304" pitchFamily="18" charset="0"/>
                <a:cs typeface="Times New Roman" panose="02020603050405020304" pitchFamily="18" charset="0"/>
              </a:rPr>
              <a:t>truyện.</a:t>
            </a:r>
            <a:r>
              <a:rPr lang="vi-VN" sz="2400" b="0" i="0" dirty="0">
                <a:solidFill>
                  <a:schemeClr val="tx1"/>
                </a:solidFill>
                <a:effectLst/>
                <a:latin typeface="Times New Roman" panose="02020603050405020304" pitchFamily="18" charset="0"/>
                <a:cs typeface="Times New Roman" panose="02020603050405020304" pitchFamily="18" charset="0"/>
              </a:rPr>
              <a:t/>
            </a:r>
            <a:br>
              <a:rPr lang="vi-VN" sz="2400" b="0" i="0" dirty="0">
                <a:solidFill>
                  <a:schemeClr val="tx1"/>
                </a:solidFill>
                <a:effectLst/>
                <a:latin typeface="Times New Roman" panose="02020603050405020304" pitchFamily="18" charset="0"/>
                <a:cs typeface="Times New Roman" panose="02020603050405020304" pitchFamily="18" charset="0"/>
              </a:rPr>
            </a:br>
            <a:r>
              <a:rPr lang="vi-VN" sz="2400" b="1" i="0" dirty="0">
                <a:solidFill>
                  <a:schemeClr val="tx1"/>
                </a:solidFill>
                <a:effectLst/>
                <a:latin typeface="Times New Roman" panose="02020603050405020304" pitchFamily="18" charset="0"/>
                <a:cs typeface="Times New Roman" panose="02020603050405020304" pitchFamily="18" charset="0"/>
              </a:rPr>
              <a:t>2.Kĩ năng:</a:t>
            </a:r>
            <a:r>
              <a:rPr lang="vi-VN" sz="2400" b="0" i="0" dirty="0">
                <a:solidFill>
                  <a:schemeClr val="tx1"/>
                </a:solidFill>
                <a:effectLst/>
                <a:latin typeface="Times New Roman" panose="02020603050405020304" pitchFamily="18" charset="0"/>
                <a:cs typeface="Times New Roman" panose="02020603050405020304" pitchFamily="18" charset="0"/>
              </a:rPr>
              <a:t/>
            </a:r>
            <a:br>
              <a:rPr lang="vi-VN" sz="2400" b="0" i="0" dirty="0">
                <a:solidFill>
                  <a:schemeClr val="tx1"/>
                </a:solidFill>
                <a:effectLst/>
                <a:latin typeface="Times New Roman" panose="02020603050405020304" pitchFamily="18" charset="0"/>
                <a:cs typeface="Times New Roman" panose="02020603050405020304" pitchFamily="18" charset="0"/>
              </a:rPr>
            </a:br>
            <a:r>
              <a:rPr lang="vi-VN" sz="2400" b="0" i="0" dirty="0">
                <a:solidFill>
                  <a:schemeClr val="tx1"/>
                </a:solidFill>
                <a:effectLst/>
                <a:latin typeface="Times New Roman" panose="02020603050405020304" pitchFamily="18" charset="0"/>
                <a:cs typeface="Times New Roman" panose="02020603050405020304" pitchFamily="18" charset="0"/>
              </a:rPr>
              <a:t>-Trẻ chú ý, quan sát, lắng nghe, ghi nhớ.</a:t>
            </a:r>
            <a:br>
              <a:rPr lang="vi-VN" sz="2400" b="0" i="0" dirty="0">
                <a:solidFill>
                  <a:schemeClr val="tx1"/>
                </a:solidFill>
                <a:effectLst/>
                <a:latin typeface="Times New Roman" panose="02020603050405020304" pitchFamily="18" charset="0"/>
                <a:cs typeface="Times New Roman" panose="02020603050405020304" pitchFamily="18" charset="0"/>
              </a:rPr>
            </a:br>
            <a:r>
              <a:rPr lang="vi-VN" sz="2400" b="0" i="0" dirty="0">
                <a:solidFill>
                  <a:schemeClr val="tx1"/>
                </a:solidFill>
                <a:effectLst/>
                <a:latin typeface="Times New Roman" panose="02020603050405020304" pitchFamily="18" charset="0"/>
                <a:cs typeface="Times New Roman" panose="02020603050405020304" pitchFamily="18" charset="0"/>
              </a:rPr>
              <a:t>-Trả lời to, rõ ràng, mạch lạc và đủ câu.</a:t>
            </a:r>
            <a:br>
              <a:rPr lang="vi-VN" sz="2400" b="0" i="0" dirty="0">
                <a:solidFill>
                  <a:schemeClr val="tx1"/>
                </a:solidFill>
                <a:effectLst/>
                <a:latin typeface="Times New Roman" panose="02020603050405020304" pitchFamily="18" charset="0"/>
                <a:cs typeface="Times New Roman" panose="02020603050405020304" pitchFamily="18" charset="0"/>
              </a:rPr>
            </a:br>
            <a:r>
              <a:rPr lang="vi-VN" sz="2400" b="1" dirty="0">
                <a:solidFill>
                  <a:schemeClr val="tx1"/>
                </a:solidFill>
                <a:latin typeface="Times New Roman" panose="02020603050405020304" pitchFamily="18" charset="0"/>
                <a:cs typeface="Times New Roman" panose="02020603050405020304" pitchFamily="18" charset="0"/>
              </a:rPr>
              <a:t>3.</a:t>
            </a:r>
            <a:r>
              <a:rPr lang="vi-VN" sz="2400" b="1" i="0" dirty="0">
                <a:solidFill>
                  <a:schemeClr val="tx1"/>
                </a:solidFill>
                <a:effectLst/>
                <a:latin typeface="Times New Roman" panose="02020603050405020304" pitchFamily="18" charset="0"/>
                <a:cs typeface="Times New Roman" panose="02020603050405020304" pitchFamily="18" charset="0"/>
              </a:rPr>
              <a:t>Thái độ:</a:t>
            </a:r>
            <a:r>
              <a:rPr lang="vi-VN" sz="2400" b="0" i="0" dirty="0">
                <a:solidFill>
                  <a:schemeClr val="tx1"/>
                </a:solidFill>
                <a:effectLst/>
                <a:latin typeface="Times New Roman" panose="02020603050405020304" pitchFamily="18" charset="0"/>
                <a:cs typeface="Times New Roman" panose="02020603050405020304" pitchFamily="18" charset="0"/>
              </a:rPr>
              <a:t/>
            </a:r>
            <a:br>
              <a:rPr lang="vi-VN" sz="2400" b="0" i="0" dirty="0">
                <a:solidFill>
                  <a:schemeClr val="tx1"/>
                </a:solidFill>
                <a:effectLst/>
                <a:latin typeface="Times New Roman" panose="02020603050405020304" pitchFamily="18" charset="0"/>
                <a:cs typeface="Times New Roman" panose="02020603050405020304" pitchFamily="18" charset="0"/>
              </a:rPr>
            </a:br>
            <a:r>
              <a:rPr lang="vi-VN" sz="2400" b="0" i="0" dirty="0">
                <a:solidFill>
                  <a:schemeClr val="tx1"/>
                </a:solidFill>
                <a:effectLst/>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Trẻ hứng thú tham gia hoạt động.</a:t>
            </a:r>
            <a:r>
              <a:rPr lang="vi-VN" sz="2400" b="0" i="0" dirty="0">
                <a:solidFill>
                  <a:schemeClr val="tx1"/>
                </a:solidFill>
                <a:effectLst/>
                <a:latin typeface="Times New Roman" panose="02020603050405020304" pitchFamily="18" charset="0"/>
                <a:cs typeface="Times New Roman" panose="02020603050405020304" pitchFamily="18" charset="0"/>
              </a:rPr>
              <a:t/>
            </a:r>
            <a:br>
              <a:rPr lang="vi-VN" sz="2400" b="0" i="0" dirty="0">
                <a:solidFill>
                  <a:schemeClr val="tx1"/>
                </a:solidFill>
                <a:effectLst/>
                <a:latin typeface="Times New Roman" panose="02020603050405020304" pitchFamily="18" charset="0"/>
                <a:cs typeface="Times New Roman" panose="02020603050405020304" pitchFamily="18" charset="0"/>
              </a:rPr>
            </a:br>
            <a:endParaRPr lang="vi-VN"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4131341"/>
      </p:ext>
    </p:ext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l="-6000" r="-6000"/>
          </a:stretch>
        </a:blipFill>
        <a:effectLst/>
      </p:bgPr>
    </p:bg>
    <p:spTree>
      <p:nvGrpSpPr>
        <p:cNvPr id="1" name=""/>
        <p:cNvGrpSpPr/>
        <p:nvPr/>
      </p:nvGrpSpPr>
      <p:grpSpPr>
        <a:xfrm>
          <a:off x="0" y="0"/>
          <a:ext cx="0" cy="0"/>
          <a:chOff x="0" y="0"/>
          <a:chExt cx="0" cy="0"/>
        </a:xfrm>
      </p:grpSpPr>
      <p:pic>
        <p:nvPicPr>
          <p:cNvPr id="2" name="ChuKienCon-DuyUyen-4661310 (mp3cut.net)">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4451350" y="3308350"/>
            <a:ext cx="495300" cy="495300"/>
          </a:xfrm>
          <a:prstGeom prst="rect">
            <a:avLst/>
          </a:prstGeom>
        </p:spPr>
      </p:pic>
      <p:pic>
        <p:nvPicPr>
          <p:cNvPr id="6" name="ChuKienCon-DuyUyen-4661310 (mp3cut.net)">
            <a:hlinkClick r:id="" action="ppaction://media"/>
          </p:cNvPr>
          <p:cNvPicPr/>
          <p:nvPr/>
        </p:nvPicPr>
        <p:blipFill>
          <a:blip r:embed="rId5"/>
          <a:stretch>
            <a:fillRect/>
          </a:stretch>
        </p:blipFill>
        <p:spPr>
          <a:xfrm>
            <a:off x="4324350" y="3181350"/>
            <a:ext cx="495300" cy="495300"/>
          </a:xfrm>
          <a:prstGeom prst="rect">
            <a:avLst/>
          </a:prstGeom>
          <a:noFill/>
          <a:ln w="9525">
            <a:noFill/>
          </a:ln>
        </p:spPr>
      </p:pic>
      <p:pic>
        <p:nvPicPr>
          <p:cNvPr id="4099" name="Picture 1" descr="12"/>
          <p:cNvPicPr>
            <a:picLocks noChangeAspect="1"/>
          </p:cNvPicPr>
          <p:nvPr/>
        </p:nvPicPr>
        <p:blipFill>
          <a:blip r:embed="rId6"/>
          <a:stretch>
            <a:fillRect/>
          </a:stretch>
        </p:blipFill>
        <p:spPr>
          <a:xfrm>
            <a:off x="8509" y="0"/>
            <a:ext cx="10058400" cy="7543800"/>
          </a:xfrm>
          <a:prstGeom prst="rect">
            <a:avLst/>
          </a:prstGeom>
          <a:noFill/>
          <a:ln w="9525">
            <a:noFill/>
          </a:ln>
        </p:spPr>
      </p:pic>
      <p:sp>
        <p:nvSpPr>
          <p:cNvPr id="4100" name="Text Box 2"/>
          <p:cNvSpPr txBox="1"/>
          <p:nvPr/>
        </p:nvSpPr>
        <p:spPr>
          <a:xfrm>
            <a:off x="1905070" y="2905125"/>
            <a:ext cx="6850383" cy="1938992"/>
          </a:xfrm>
          <a:prstGeom prst="rect">
            <a:avLst/>
          </a:prstGeom>
          <a:noFill/>
          <a:ln w="9525">
            <a:noFill/>
          </a:ln>
        </p:spPr>
        <p:txBody>
          <a:bodyPr wrap="square" anchor="t"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vi-VN" sz="2000" dirty="0">
                <a:solidFill>
                  <a:srgbClr val="00B0F0"/>
                </a:solidFill>
                <a:latin typeface="Times New Roman" panose="02020603050405020304" pitchFamily="18" charset="0"/>
                <a:cs typeface="Times New Roman" panose="02020603050405020304" pitchFamily="18" charset="0"/>
              </a:rPr>
              <a:t>Hoạt động 1: Ổn định tổ chức, giới thiệu bài.</a:t>
            </a:r>
            <a:br>
              <a:rPr lang="vi-VN" sz="2000" dirty="0">
                <a:solidFill>
                  <a:srgbClr val="00B0F0"/>
                </a:solidFill>
                <a:latin typeface="Times New Roman" panose="02020603050405020304" pitchFamily="18" charset="0"/>
                <a:cs typeface="Times New Roman" panose="02020603050405020304" pitchFamily="18" charset="0"/>
              </a:rPr>
            </a:br>
            <a:r>
              <a:rPr lang="vi-VN" sz="2000" dirty="0">
                <a:solidFill>
                  <a:srgbClr val="00B0F0"/>
                </a:solidFill>
                <a:latin typeface="Times New Roman" panose="02020603050405020304" pitchFamily="18" charset="0"/>
                <a:cs typeface="Times New Roman" panose="02020603050405020304" pitchFamily="18" charset="0"/>
              </a:rPr>
              <a:t/>
            </a:r>
            <a:br>
              <a:rPr lang="vi-VN" sz="2000" dirty="0">
                <a:solidFill>
                  <a:srgbClr val="00B0F0"/>
                </a:solidFill>
                <a:latin typeface="Times New Roman" panose="02020603050405020304" pitchFamily="18" charset="0"/>
                <a:cs typeface="Times New Roman" panose="02020603050405020304" pitchFamily="18" charset="0"/>
              </a:rPr>
            </a:br>
            <a:r>
              <a:rPr lang="vi-VN" sz="2000" b="0" i="0" dirty="0">
                <a:solidFill>
                  <a:srgbClr val="00B0F0"/>
                </a:solidFill>
                <a:effectLst/>
                <a:latin typeface="Times New Roman" panose="02020603050405020304" pitchFamily="18" charset="0"/>
                <a:cs typeface="Times New Roman" panose="02020603050405020304" pitchFamily="18" charset="0"/>
              </a:rPr>
              <a:t>- Cô và trẻ cùng hát bài hát “</a:t>
            </a:r>
            <a:r>
              <a:rPr kumimoji="0" lang="en-US" altLang="zh-CN" sz="2000" b="0" i="0" u="none" strike="noStrike" kern="1200" cap="none" spc="0" normalizeH="0" baseline="0" noProof="0" dirty="0">
                <a:ln>
                  <a:noFill/>
                </a:ln>
                <a:solidFill>
                  <a:srgbClr val="3C8C93"/>
                </a:solidFill>
                <a:effectLst/>
                <a:uLnTx/>
                <a:uFillTx/>
                <a:latin typeface="Times New Roman" panose="02020603050405020304" pitchFamily="18" charset="0"/>
                <a:ea typeface="+mn-ea"/>
                <a:cs typeface="Times New Roman" panose="02020603050405020304" pitchFamily="18" charset="0"/>
              </a:rPr>
              <a:t>Happy birthday to you</a:t>
            </a:r>
            <a:r>
              <a:rPr lang="vi-VN" sz="2000" b="0" i="0" dirty="0">
                <a:solidFill>
                  <a:srgbClr val="00B0F0"/>
                </a:solidFill>
                <a:effectLst/>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vi-VN" sz="2000" b="0" i="0" dirty="0">
                <a:solidFill>
                  <a:srgbClr val="00B0F0"/>
                </a:solidFill>
                <a:effectLst/>
                <a:latin typeface="Times New Roman" panose="02020603050405020304" pitchFamily="18" charset="0"/>
                <a:cs typeface="Times New Roman" panose="02020603050405020304" pitchFamily="18" charset="0"/>
              </a:rPr>
              <a:t>- Cô trò chuyện về nội dung bài hát. </a:t>
            </a:r>
            <a:br>
              <a:rPr lang="vi-VN" sz="2000" b="0" i="0" dirty="0">
                <a:solidFill>
                  <a:srgbClr val="00B0F0"/>
                </a:solidFill>
                <a:effectLst/>
                <a:latin typeface="Times New Roman" panose="02020603050405020304" pitchFamily="18" charset="0"/>
                <a:cs typeface="Times New Roman" panose="02020603050405020304" pitchFamily="18" charset="0"/>
              </a:rPr>
            </a:br>
            <a:r>
              <a:rPr lang="vi-VN" sz="2000" b="0" i="0" dirty="0">
                <a:solidFill>
                  <a:srgbClr val="00B0F0"/>
                </a:solidFill>
                <a:effectLst/>
                <a:latin typeface="Times New Roman" panose="02020603050405020304" pitchFamily="18" charset="0"/>
                <a:cs typeface="Times New Roman" panose="02020603050405020304" pitchFamily="18" charset="0"/>
              </a:rPr>
              <a:t>    + Các con vừa hát bài hát gì? </a:t>
            </a:r>
            <a:br>
              <a:rPr lang="vi-VN" sz="2000" b="0" i="0" dirty="0">
                <a:solidFill>
                  <a:srgbClr val="00B0F0"/>
                </a:solidFill>
                <a:effectLst/>
                <a:latin typeface="Times New Roman" panose="02020603050405020304" pitchFamily="18" charset="0"/>
                <a:cs typeface="Times New Roman" panose="02020603050405020304" pitchFamily="18" charset="0"/>
              </a:rPr>
            </a:br>
            <a:r>
              <a:rPr lang="vi-VN" sz="2000" b="0" i="0" dirty="0">
                <a:solidFill>
                  <a:srgbClr val="00B0F0"/>
                </a:solidFill>
                <a:effectLst/>
                <a:latin typeface="Times New Roman" panose="02020603050405020304" pitchFamily="18" charset="0"/>
                <a:cs typeface="Times New Roman" panose="02020603050405020304" pitchFamily="18" charset="0"/>
              </a:rPr>
              <a:t>    + Bài hát nói về điều gì?</a:t>
            </a:r>
            <a:endParaRPr lang="en-US" altLang="zh-CN" sz="2000" dirty="0">
              <a:solidFill>
                <a:srgbClr val="3C8C93"/>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040" fill="hold"/>
                                        <p:tgtEl>
                                          <p:spTgt spid="6"/>
                                        </p:tgtEl>
                                      </p:cBhvr>
                                    </p:cmd>
                                  </p:childTnLst>
                                </p:cTn>
                              </p:par>
                            </p:childTnLst>
                          </p:cTn>
                        </p:par>
                        <p:par>
                          <p:cTn id="7" fill="hold">
                            <p:stCondLst>
                              <p:cond delay="74500"/>
                            </p:stCondLst>
                            <p:childTnLst>
                              <p:par>
                                <p:cTn id="8" presetID="1" presetClass="mediacall" presetSubtype="0" fill="hold" nodeType="afterEffect">
                                  <p:stCondLst>
                                    <p:cond delay="0"/>
                                  </p:stCondLst>
                                  <p:childTnLst>
                                    <p:cmd type="call" cmd="playFrom(0.0)">
                                      <p:cBhvr additive="base">
                                        <p:cTn id="9" dur="740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7000">
                <p:cTn id="10" fill="hold" display="1">
                  <p:stCondLst>
                    <p:cond delay="indefinite"/>
                  </p:stCondLst>
                  <p:endCondLst>
                    <p:cond evt="onNext" delay="0">
                      <p:tgtEl>
                        <p:sldTgt/>
                      </p:tgtEl>
                    </p:cond>
                    <p:cond evt="onPrev" delay="0">
                      <p:tgtEl>
                        <p:sldTgt/>
                      </p:tgtEl>
                    </p:cond>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7DBD-9FA6-49AD-BEB8-4C4F9B74FC6A}"/>
              </a:ext>
            </a:extLst>
          </p:cNvPr>
          <p:cNvSpPr>
            <a:spLocks noGrp="1"/>
          </p:cNvSpPr>
          <p:nvPr>
            <p:ph type="title"/>
          </p:nvPr>
        </p:nvSpPr>
        <p:spPr>
          <a:xfrm>
            <a:off x="457200" y="2057436"/>
            <a:ext cx="8229600" cy="1143000"/>
          </a:xfrm>
        </p:spPr>
        <p:txBody>
          <a:bodyPr/>
          <a:lstStyle/>
          <a:p>
            <a:pPr algn="l"/>
            <a:r>
              <a:rPr lang="vi-VN" sz="2400" b="0" i="0" dirty="0">
                <a:solidFill>
                  <a:srgbClr val="3C3C3C"/>
                </a:solidFill>
                <a:effectLst/>
                <a:latin typeface="Times New Roman" panose="02020603050405020304" pitchFamily="18" charset="0"/>
              </a:rPr>
              <a:t> </a:t>
            </a:r>
            <a:r>
              <a:rPr lang="vi-VN" sz="3600" b="0" i="0" dirty="0">
                <a:solidFill>
                  <a:srgbClr val="3C3C3C"/>
                </a:solidFill>
                <a:effectLst/>
                <a:latin typeface="Times New Roman" panose="02020603050405020304" pitchFamily="18" charset="0"/>
              </a:rPr>
              <a:t>Các con ạ có một bạn gấu rất thích ăn bánh kẹo nhưng lại lười đánh răng nên đã bị sâu răng, bạn ấy đã bị sâu răng như thế nào các con chú ý lắng nghe cô kể câu chuyện nhé!</a:t>
            </a:r>
            <a:endParaRPr lang="vi-VN" sz="3600" dirty="0"/>
          </a:p>
        </p:txBody>
      </p:sp>
    </p:spTree>
    <p:extLst>
      <p:ext uri="{BB962C8B-B14F-4D97-AF65-F5344CB8AC3E}">
        <p14:creationId xmlns:p14="http://schemas.microsoft.com/office/powerpoint/2010/main" val="3300296309"/>
      </p:ext>
    </p:ext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8BA2F-4872-4A7B-ACB0-BFBF011324C5}"/>
              </a:ext>
            </a:extLst>
          </p:cNvPr>
          <p:cNvSpPr>
            <a:spLocks noGrp="1"/>
          </p:cNvSpPr>
          <p:nvPr>
            <p:ph type="title"/>
          </p:nvPr>
        </p:nvSpPr>
        <p:spPr/>
        <p:txBody>
          <a:bodyPr/>
          <a:lstStyle/>
          <a:p>
            <a:pPr algn="l"/>
            <a:r>
              <a:rPr lang="vi-VN" sz="1800" b="0" i="0" dirty="0">
                <a:solidFill>
                  <a:srgbClr val="3C3C3C"/>
                </a:solidFill>
                <a:effectLst/>
                <a:latin typeface="Times New Roman" panose="02020603050405020304" pitchFamily="18" charset="0"/>
              </a:rPr>
              <a:t/>
            </a:r>
            <a:br>
              <a:rPr lang="vi-VN" sz="1800" b="0" i="0" dirty="0">
                <a:solidFill>
                  <a:srgbClr val="3C3C3C"/>
                </a:solidFill>
                <a:effectLst/>
                <a:latin typeface="Times New Roman" panose="02020603050405020304" pitchFamily="18" charset="0"/>
              </a:rPr>
            </a:br>
            <a:r>
              <a:rPr lang="vi-VN" sz="1800" b="0" i="0" dirty="0">
                <a:solidFill>
                  <a:srgbClr val="3C3C3C"/>
                </a:solidFill>
                <a:effectLst/>
                <a:latin typeface="Times New Roman" panose="02020603050405020304" pitchFamily="18" charset="0"/>
              </a:rPr>
              <a:t/>
            </a:r>
            <a:br>
              <a:rPr lang="vi-VN" sz="1800" b="0" i="0" dirty="0">
                <a:solidFill>
                  <a:srgbClr val="3C3C3C"/>
                </a:solidFill>
                <a:effectLst/>
                <a:latin typeface="Times New Roman" panose="02020603050405020304" pitchFamily="18" charset="0"/>
              </a:rPr>
            </a:br>
            <a:r>
              <a:rPr lang="vi-VN" sz="1800" b="0" i="0" dirty="0">
                <a:solidFill>
                  <a:srgbClr val="3C3C3C"/>
                </a:solidFill>
                <a:effectLst/>
                <a:latin typeface="Times New Roman" panose="02020603050405020304" pitchFamily="18" charset="0"/>
              </a:rPr>
              <a:t/>
            </a:r>
            <a:br>
              <a:rPr lang="vi-VN" sz="1800" b="0" i="0" dirty="0">
                <a:solidFill>
                  <a:srgbClr val="3C3C3C"/>
                </a:solidFill>
                <a:effectLst/>
                <a:latin typeface="Times New Roman" panose="02020603050405020304" pitchFamily="18" charset="0"/>
              </a:rPr>
            </a:br>
            <a:r>
              <a:rPr lang="vi-VN" sz="1800" b="0" i="0" dirty="0">
                <a:solidFill>
                  <a:srgbClr val="3C3C3C"/>
                </a:solidFill>
                <a:effectLst/>
                <a:latin typeface="Times New Roman" panose="02020603050405020304" pitchFamily="18" charset="0"/>
              </a:rPr>
              <a:t/>
            </a:r>
            <a:br>
              <a:rPr lang="vi-VN" sz="1800" b="0" i="0" dirty="0">
                <a:solidFill>
                  <a:srgbClr val="3C3C3C"/>
                </a:solidFill>
                <a:effectLst/>
                <a:latin typeface="Times New Roman" panose="02020603050405020304" pitchFamily="18" charset="0"/>
              </a:rPr>
            </a:br>
            <a:r>
              <a:rPr lang="vi-VN" sz="1800" b="0" i="0" dirty="0">
                <a:solidFill>
                  <a:srgbClr val="3C3C3C"/>
                </a:solidFill>
                <a:effectLst/>
                <a:latin typeface="Times New Roman" panose="02020603050405020304" pitchFamily="18" charset="0"/>
              </a:rPr>
              <a:t/>
            </a:r>
            <a:br>
              <a:rPr lang="vi-VN" sz="1800" b="0" i="0" dirty="0">
                <a:solidFill>
                  <a:srgbClr val="3C3C3C"/>
                </a:solidFill>
                <a:effectLst/>
                <a:latin typeface="Times New Roman" panose="02020603050405020304" pitchFamily="18" charset="0"/>
              </a:rPr>
            </a:br>
            <a:r>
              <a:rPr lang="vi-VN" sz="1800" b="0" i="0" dirty="0">
                <a:solidFill>
                  <a:srgbClr val="3C3C3C"/>
                </a:solidFill>
                <a:effectLst/>
                <a:latin typeface="Times New Roman" panose="02020603050405020304" pitchFamily="18" charset="0"/>
              </a:rPr>
              <a:t/>
            </a:r>
            <a:br>
              <a:rPr lang="vi-VN" sz="1800" b="0" i="0" dirty="0">
                <a:solidFill>
                  <a:srgbClr val="3C3C3C"/>
                </a:solidFill>
                <a:effectLst/>
                <a:latin typeface="Times New Roman" panose="02020603050405020304" pitchFamily="18" charset="0"/>
              </a:rPr>
            </a:br>
            <a:r>
              <a:rPr lang="vi-VN" sz="1800" b="0" i="0" dirty="0">
                <a:solidFill>
                  <a:srgbClr val="3C3C3C"/>
                </a:solidFill>
                <a:effectLst/>
                <a:latin typeface="Times New Roman" panose="02020603050405020304" pitchFamily="18" charset="0"/>
              </a:rPr>
              <a:t/>
            </a:r>
            <a:br>
              <a:rPr lang="vi-VN" sz="1800" b="0" i="0" dirty="0">
                <a:solidFill>
                  <a:srgbClr val="3C3C3C"/>
                </a:solidFill>
                <a:effectLst/>
                <a:latin typeface="Times New Roman" panose="02020603050405020304" pitchFamily="18" charset="0"/>
              </a:rPr>
            </a:br>
            <a:r>
              <a:rPr lang="vi-VN" sz="1800" b="0" i="0" dirty="0">
                <a:solidFill>
                  <a:srgbClr val="3C3C3C"/>
                </a:solidFill>
                <a:effectLst/>
                <a:latin typeface="Times New Roman" panose="02020603050405020304" pitchFamily="18" charset="0"/>
              </a:rPr>
              <a:t/>
            </a:r>
            <a:br>
              <a:rPr lang="vi-VN" sz="1800" b="0" i="0" dirty="0">
                <a:solidFill>
                  <a:srgbClr val="3C3C3C"/>
                </a:solidFill>
                <a:effectLst/>
                <a:latin typeface="Times New Roman" panose="02020603050405020304" pitchFamily="18" charset="0"/>
              </a:rPr>
            </a:br>
            <a:r>
              <a:rPr lang="vi-VN" sz="1800" b="0" i="0" dirty="0">
                <a:solidFill>
                  <a:srgbClr val="3C3C3C"/>
                </a:solidFill>
                <a:effectLst/>
                <a:latin typeface="Times New Roman" panose="02020603050405020304" pitchFamily="18" charset="0"/>
              </a:rPr>
              <a:t/>
            </a:r>
            <a:br>
              <a:rPr lang="vi-VN" sz="1800" b="0" i="0" dirty="0">
                <a:solidFill>
                  <a:srgbClr val="3C3C3C"/>
                </a:solidFill>
                <a:effectLst/>
                <a:latin typeface="Times New Roman" panose="02020603050405020304" pitchFamily="18" charset="0"/>
              </a:rPr>
            </a:br>
            <a:r>
              <a:rPr lang="vi-VN" sz="1800" b="0" i="0" dirty="0">
                <a:solidFill>
                  <a:srgbClr val="3C3C3C"/>
                </a:solidFill>
                <a:effectLst/>
                <a:latin typeface="Times New Roman" panose="02020603050405020304" pitchFamily="18" charset="0"/>
              </a:rPr>
              <a:t/>
            </a:r>
            <a:br>
              <a:rPr lang="vi-VN" sz="1800" b="0" i="0" dirty="0">
                <a:solidFill>
                  <a:srgbClr val="3C3C3C"/>
                </a:solidFill>
                <a:effectLst/>
                <a:latin typeface="Times New Roman" panose="02020603050405020304" pitchFamily="18" charset="0"/>
              </a:rPr>
            </a:br>
            <a:r>
              <a:rPr lang="vi-VN" sz="1800" b="0" i="0" dirty="0">
                <a:solidFill>
                  <a:srgbClr val="3C3C3C"/>
                </a:solidFill>
                <a:effectLst/>
                <a:latin typeface="Times New Roman" panose="02020603050405020304" pitchFamily="18" charset="0"/>
              </a:rPr>
              <a:t/>
            </a:r>
            <a:br>
              <a:rPr lang="vi-VN" sz="1800" b="0" i="0" dirty="0">
                <a:solidFill>
                  <a:srgbClr val="3C3C3C"/>
                </a:solidFill>
                <a:effectLst/>
                <a:latin typeface="Times New Roman" panose="02020603050405020304" pitchFamily="18" charset="0"/>
              </a:rPr>
            </a:br>
            <a:r>
              <a:rPr lang="vi-VN" sz="1800" b="0" i="0" dirty="0">
                <a:solidFill>
                  <a:srgbClr val="3C3C3C"/>
                </a:solidFill>
                <a:effectLst/>
                <a:latin typeface="Times New Roman" panose="02020603050405020304" pitchFamily="18" charset="0"/>
              </a:rPr>
              <a:t/>
            </a:r>
            <a:br>
              <a:rPr lang="vi-VN" sz="1800" b="0" i="0" dirty="0">
                <a:solidFill>
                  <a:srgbClr val="3C3C3C"/>
                </a:solidFill>
                <a:effectLst/>
                <a:latin typeface="Times New Roman" panose="02020603050405020304" pitchFamily="18" charset="0"/>
              </a:rPr>
            </a:br>
            <a:r>
              <a:rPr lang="vi-VN" sz="1800" b="0" i="0" dirty="0">
                <a:solidFill>
                  <a:srgbClr val="3C3C3C"/>
                </a:solidFill>
                <a:effectLst/>
                <a:latin typeface="Times New Roman" panose="02020603050405020304" pitchFamily="18" charset="0"/>
              </a:rPr>
              <a:t/>
            </a:r>
            <a:br>
              <a:rPr lang="vi-VN" sz="1800" b="0" i="0" dirty="0">
                <a:solidFill>
                  <a:srgbClr val="3C3C3C"/>
                </a:solidFill>
                <a:effectLst/>
                <a:latin typeface="Times New Roman" panose="02020603050405020304" pitchFamily="18" charset="0"/>
              </a:rPr>
            </a:br>
            <a:r>
              <a:rPr lang="vi-VN" sz="1800" b="0" i="0" dirty="0">
                <a:solidFill>
                  <a:srgbClr val="3C3C3C"/>
                </a:solidFill>
                <a:effectLst/>
                <a:latin typeface="Times New Roman" panose="02020603050405020304" pitchFamily="18" charset="0"/>
              </a:rPr>
              <a:t/>
            </a:r>
            <a:br>
              <a:rPr lang="vi-VN" sz="1800" b="0" i="0" dirty="0">
                <a:solidFill>
                  <a:srgbClr val="3C3C3C"/>
                </a:solidFill>
                <a:effectLst/>
                <a:latin typeface="Times New Roman" panose="02020603050405020304" pitchFamily="18" charset="0"/>
              </a:rPr>
            </a:br>
            <a:r>
              <a:rPr lang="vi-VN" sz="1800" b="0" i="0" dirty="0">
                <a:solidFill>
                  <a:srgbClr val="3C3C3C"/>
                </a:solidFill>
                <a:effectLst/>
                <a:latin typeface="Times New Roman" panose="02020603050405020304" pitchFamily="18" charset="0"/>
              </a:rPr>
              <a:t/>
            </a:r>
            <a:br>
              <a:rPr lang="vi-VN" sz="1800" b="0" i="0" dirty="0">
                <a:solidFill>
                  <a:srgbClr val="3C3C3C"/>
                </a:solidFill>
                <a:effectLst/>
                <a:latin typeface="Times New Roman" panose="02020603050405020304" pitchFamily="18" charset="0"/>
              </a:rPr>
            </a:br>
            <a:r>
              <a:rPr lang="vi-VN" sz="1800" b="0" i="0" dirty="0">
                <a:solidFill>
                  <a:srgbClr val="3C3C3C"/>
                </a:solidFill>
                <a:effectLst/>
                <a:latin typeface="Times New Roman" panose="02020603050405020304" pitchFamily="18" charset="0"/>
              </a:rPr>
              <a:t/>
            </a:r>
            <a:br>
              <a:rPr lang="vi-VN" sz="1800" b="0" i="0" dirty="0">
                <a:solidFill>
                  <a:srgbClr val="3C3C3C"/>
                </a:solidFill>
                <a:effectLst/>
                <a:latin typeface="Times New Roman" panose="02020603050405020304" pitchFamily="18" charset="0"/>
              </a:rPr>
            </a:br>
            <a:r>
              <a:rPr lang="vi-VN" sz="1800" b="0" i="0" dirty="0">
                <a:solidFill>
                  <a:srgbClr val="3C3C3C"/>
                </a:solidFill>
                <a:effectLst/>
                <a:latin typeface="Times New Roman" panose="02020603050405020304" pitchFamily="18" charset="0"/>
              </a:rPr>
              <a:t/>
            </a:r>
            <a:br>
              <a:rPr lang="vi-VN" sz="1800" b="0" i="0" dirty="0">
                <a:solidFill>
                  <a:srgbClr val="3C3C3C"/>
                </a:solidFill>
                <a:effectLst/>
                <a:latin typeface="Times New Roman" panose="02020603050405020304" pitchFamily="18" charset="0"/>
              </a:rPr>
            </a:br>
            <a:r>
              <a:rPr lang="vi-VN" sz="1800" b="0" i="0" dirty="0">
                <a:solidFill>
                  <a:srgbClr val="3C3C3C"/>
                </a:solidFill>
                <a:effectLst/>
                <a:latin typeface="Times New Roman" panose="02020603050405020304" pitchFamily="18" charset="0"/>
              </a:rPr>
              <a:t/>
            </a:r>
            <a:br>
              <a:rPr lang="vi-VN" sz="1800" b="0" i="0" dirty="0">
                <a:solidFill>
                  <a:srgbClr val="3C3C3C"/>
                </a:solidFill>
                <a:effectLst/>
                <a:latin typeface="Times New Roman" panose="02020603050405020304" pitchFamily="18" charset="0"/>
              </a:rPr>
            </a:br>
            <a:r>
              <a:rPr lang="vi-VN" sz="1800" b="0" i="0" dirty="0">
                <a:solidFill>
                  <a:srgbClr val="3C3C3C"/>
                </a:solidFill>
                <a:effectLst/>
                <a:latin typeface="Times New Roman" panose="02020603050405020304" pitchFamily="18" charset="0"/>
              </a:rPr>
              <a:t/>
            </a:r>
            <a:br>
              <a:rPr lang="vi-VN" sz="1800" b="0" i="0" dirty="0">
                <a:solidFill>
                  <a:srgbClr val="3C3C3C"/>
                </a:solidFill>
                <a:effectLst/>
                <a:latin typeface="Times New Roman" panose="02020603050405020304" pitchFamily="18" charset="0"/>
              </a:rPr>
            </a:br>
            <a:r>
              <a:rPr lang="vi-VN" sz="1800" b="0" i="0" dirty="0">
                <a:solidFill>
                  <a:srgbClr val="3C3C3C"/>
                </a:solidFill>
                <a:effectLst/>
                <a:latin typeface="Times New Roman" panose="02020603050405020304" pitchFamily="18" charset="0"/>
              </a:rPr>
              <a:t/>
            </a:r>
            <a:br>
              <a:rPr lang="vi-VN" sz="1800" b="0" i="0" dirty="0">
                <a:solidFill>
                  <a:srgbClr val="3C3C3C"/>
                </a:solidFill>
                <a:effectLst/>
                <a:latin typeface="Times New Roman" panose="02020603050405020304" pitchFamily="18" charset="0"/>
              </a:rPr>
            </a:br>
            <a:r>
              <a:rPr lang="vi-VN" sz="1800" b="0" i="0" dirty="0">
                <a:solidFill>
                  <a:srgbClr val="3C3C3C"/>
                </a:solidFill>
                <a:effectLst/>
                <a:latin typeface="Times New Roman" panose="02020603050405020304" pitchFamily="18" charset="0"/>
              </a:rPr>
              <a:t/>
            </a:r>
            <a:br>
              <a:rPr lang="vi-VN" sz="1800" b="0" i="0" dirty="0">
                <a:solidFill>
                  <a:srgbClr val="3C3C3C"/>
                </a:solidFill>
                <a:effectLst/>
                <a:latin typeface="Times New Roman" panose="02020603050405020304" pitchFamily="18" charset="0"/>
              </a:rPr>
            </a:br>
            <a:r>
              <a:rPr lang="vi-VN" sz="1800" b="0" i="0" dirty="0">
                <a:solidFill>
                  <a:srgbClr val="3C3C3C"/>
                </a:solidFill>
                <a:effectLst/>
                <a:latin typeface="Times New Roman" panose="02020603050405020304" pitchFamily="18" charset="0"/>
              </a:rPr>
              <a:t/>
            </a:r>
            <a:br>
              <a:rPr lang="vi-VN" sz="1800" b="0" i="0" dirty="0">
                <a:solidFill>
                  <a:srgbClr val="3C3C3C"/>
                </a:solidFill>
                <a:effectLst/>
                <a:latin typeface="Times New Roman" panose="02020603050405020304" pitchFamily="18" charset="0"/>
              </a:rPr>
            </a:br>
            <a:r>
              <a:rPr lang="vi-VN" sz="1800" b="0" i="0" dirty="0">
                <a:solidFill>
                  <a:srgbClr val="3C3C3C"/>
                </a:solidFill>
                <a:effectLst/>
                <a:latin typeface="Times New Roman" panose="02020603050405020304" pitchFamily="18" charset="0"/>
              </a:rPr>
              <a:t/>
            </a:r>
            <a:br>
              <a:rPr lang="vi-VN" sz="1800" b="0" i="0" dirty="0">
                <a:solidFill>
                  <a:srgbClr val="3C3C3C"/>
                </a:solidFill>
                <a:effectLst/>
                <a:latin typeface="Times New Roman" panose="02020603050405020304" pitchFamily="18" charset="0"/>
              </a:rPr>
            </a:br>
            <a:r>
              <a:rPr lang="vi-VN" sz="1800" b="0" i="0" dirty="0">
                <a:solidFill>
                  <a:srgbClr val="3C3C3C"/>
                </a:solidFill>
                <a:effectLst/>
                <a:latin typeface="Times New Roman" panose="02020603050405020304" pitchFamily="18" charset="0"/>
              </a:rPr>
              <a:t/>
            </a:r>
            <a:br>
              <a:rPr lang="vi-VN" sz="1800" b="0" i="0" dirty="0">
                <a:solidFill>
                  <a:srgbClr val="3C3C3C"/>
                </a:solidFill>
                <a:effectLst/>
                <a:latin typeface="Times New Roman" panose="02020603050405020304" pitchFamily="18" charset="0"/>
              </a:rPr>
            </a:br>
            <a:endParaRPr lang="vi-VN"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CDD91BB-3022-497F-AA7F-A0EFB07EC355}"/>
              </a:ext>
            </a:extLst>
          </p:cNvPr>
          <p:cNvSpPr txBox="1"/>
          <p:nvPr/>
        </p:nvSpPr>
        <p:spPr>
          <a:xfrm>
            <a:off x="1524080" y="4190980"/>
            <a:ext cx="6476830" cy="707886"/>
          </a:xfrm>
          <a:prstGeom prst="rect">
            <a:avLst/>
          </a:prstGeom>
          <a:noFill/>
        </p:spPr>
        <p:txBody>
          <a:bodyPr wrap="square">
            <a:spAutoFit/>
          </a:bodyPr>
          <a:lstStyle/>
          <a:p>
            <a:r>
              <a:rPr lang="vi-VN" sz="4000" dirty="0">
                <a:latin typeface="Times New Roman" panose="02020603050405020304" pitchFamily="18" charset="0"/>
                <a:cs typeface="Times New Roman" panose="02020603050405020304" pitchFamily="18" charset="0"/>
              </a:rPr>
              <a:t>Hoạt động 2: Cô kể chuyện</a:t>
            </a:r>
          </a:p>
        </p:txBody>
      </p:sp>
    </p:spTree>
    <p:extLst>
      <p:ext uri="{BB962C8B-B14F-4D97-AF65-F5344CB8AC3E}">
        <p14:creationId xmlns:p14="http://schemas.microsoft.com/office/powerpoint/2010/main" val="1508732448"/>
      </p:ext>
    </p:ext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04D7EF-4062-42DC-AB9E-6A14D3A4F60B}"/>
              </a:ext>
            </a:extLst>
          </p:cNvPr>
          <p:cNvSpPr>
            <a:spLocks noGrp="1"/>
          </p:cNvSpPr>
          <p:nvPr>
            <p:ph type="title"/>
          </p:nvPr>
        </p:nvSpPr>
        <p:spPr/>
        <p:txBody>
          <a:bodyPr/>
          <a:lstStyle/>
          <a:p>
            <a:pPr algn="l"/>
            <a:r>
              <a:rPr lang="vi-VN" sz="4000" b="0" i="0" dirty="0">
                <a:solidFill>
                  <a:srgbClr val="000000"/>
                </a:solidFill>
                <a:effectLst/>
                <a:latin typeface="Times New Roman" panose="02020603050405020304" pitchFamily="18" charset="0"/>
              </a:rPr>
              <a:t/>
            </a:r>
            <a:br>
              <a:rPr lang="vi-VN" sz="4000" b="0" i="0" dirty="0">
                <a:solidFill>
                  <a:srgbClr val="000000"/>
                </a:solidFill>
                <a:effectLst/>
                <a:latin typeface="Times New Roman" panose="02020603050405020304" pitchFamily="18" charset="0"/>
              </a:rPr>
            </a:br>
            <a:r>
              <a:rPr lang="vi-VN" sz="4000" b="0" i="0" dirty="0">
                <a:solidFill>
                  <a:srgbClr val="000000"/>
                </a:solidFill>
                <a:effectLst/>
                <a:latin typeface="Times New Roman" panose="02020603050405020304" pitchFamily="18" charset="0"/>
              </a:rPr>
              <a:t/>
            </a:r>
            <a:br>
              <a:rPr lang="vi-VN" sz="4000" b="0" i="0" dirty="0">
                <a:solidFill>
                  <a:srgbClr val="000000"/>
                </a:solidFill>
                <a:effectLst/>
                <a:latin typeface="Times New Roman" panose="02020603050405020304" pitchFamily="18" charset="0"/>
              </a:rPr>
            </a:br>
            <a:r>
              <a:rPr lang="vi-VN" sz="4000" b="0" i="0" dirty="0">
                <a:solidFill>
                  <a:srgbClr val="000000"/>
                </a:solidFill>
                <a:effectLst/>
                <a:latin typeface="Times New Roman" panose="02020603050405020304" pitchFamily="18" charset="0"/>
              </a:rPr>
              <a:t/>
            </a:r>
            <a:br>
              <a:rPr lang="vi-VN" sz="4000" b="0" i="0" dirty="0">
                <a:solidFill>
                  <a:srgbClr val="000000"/>
                </a:solidFill>
                <a:effectLst/>
                <a:latin typeface="Times New Roman" panose="02020603050405020304" pitchFamily="18" charset="0"/>
              </a:rPr>
            </a:br>
            <a:r>
              <a:rPr lang="vi-VN" sz="4000" b="0" i="0" dirty="0">
                <a:solidFill>
                  <a:srgbClr val="000000"/>
                </a:solidFill>
                <a:effectLst/>
                <a:latin typeface="Times New Roman" panose="02020603050405020304" pitchFamily="18" charset="0"/>
              </a:rPr>
              <a:t/>
            </a:r>
            <a:br>
              <a:rPr lang="vi-VN" sz="4000" b="0" i="0" dirty="0">
                <a:solidFill>
                  <a:srgbClr val="000000"/>
                </a:solidFill>
                <a:effectLst/>
                <a:latin typeface="Times New Roman" panose="02020603050405020304" pitchFamily="18" charset="0"/>
              </a:rPr>
            </a:br>
            <a:r>
              <a:rPr lang="vi-VN" sz="4000" b="0" i="0" dirty="0">
                <a:solidFill>
                  <a:srgbClr val="000000"/>
                </a:solidFill>
                <a:effectLst/>
                <a:latin typeface="Times New Roman" panose="02020603050405020304" pitchFamily="18" charset="0"/>
              </a:rPr>
              <a:t/>
            </a:r>
            <a:br>
              <a:rPr lang="vi-VN" sz="4000" b="0" i="0" dirty="0">
                <a:solidFill>
                  <a:srgbClr val="000000"/>
                </a:solidFill>
                <a:effectLst/>
                <a:latin typeface="Times New Roman" panose="02020603050405020304" pitchFamily="18" charset="0"/>
              </a:rPr>
            </a:br>
            <a:r>
              <a:rPr lang="vi-VN" sz="4000" b="0" i="0" dirty="0">
                <a:solidFill>
                  <a:srgbClr val="000000"/>
                </a:solidFill>
                <a:effectLst/>
                <a:latin typeface="Times New Roman" panose="02020603050405020304" pitchFamily="18" charset="0"/>
              </a:rPr>
              <a:t/>
            </a:r>
            <a:br>
              <a:rPr lang="vi-VN" sz="4000" b="0" i="0" dirty="0">
                <a:solidFill>
                  <a:srgbClr val="000000"/>
                </a:solidFill>
                <a:effectLst/>
                <a:latin typeface="Times New Roman" panose="02020603050405020304" pitchFamily="18" charset="0"/>
              </a:rPr>
            </a:br>
            <a:r>
              <a:rPr lang="vi-VN" sz="4000" b="0" i="0" dirty="0">
                <a:solidFill>
                  <a:srgbClr val="000000"/>
                </a:solidFill>
                <a:effectLst/>
                <a:latin typeface="Times New Roman" panose="02020603050405020304" pitchFamily="18" charset="0"/>
              </a:rPr>
              <a:t/>
            </a:r>
            <a:br>
              <a:rPr lang="vi-VN" sz="4000" b="0" i="0" dirty="0">
                <a:solidFill>
                  <a:srgbClr val="000000"/>
                </a:solidFill>
                <a:effectLst/>
                <a:latin typeface="Times New Roman" panose="02020603050405020304" pitchFamily="18" charset="0"/>
              </a:rPr>
            </a:br>
            <a:r>
              <a:rPr lang="vi-VN" sz="4000" b="0" i="0" dirty="0">
                <a:solidFill>
                  <a:srgbClr val="000000"/>
                </a:solidFill>
                <a:effectLst/>
                <a:latin typeface="Times New Roman" panose="02020603050405020304" pitchFamily="18" charset="0"/>
              </a:rPr>
              <a:t>Cô kể lần 1 : Cô kể diễn cảm không có tranh.</a:t>
            </a:r>
            <a:br>
              <a:rPr lang="vi-VN" sz="4000" b="0" i="0" dirty="0">
                <a:solidFill>
                  <a:srgbClr val="000000"/>
                </a:solidFill>
                <a:effectLst/>
                <a:latin typeface="Times New Roman" panose="02020603050405020304" pitchFamily="18" charset="0"/>
              </a:rPr>
            </a:br>
            <a:r>
              <a:rPr lang="vi-VN" sz="4000" b="0" i="0" dirty="0">
                <a:solidFill>
                  <a:srgbClr val="000000"/>
                </a:solidFill>
                <a:effectLst/>
                <a:latin typeface="Times New Roman" panose="02020603050405020304" pitchFamily="18" charset="0"/>
              </a:rPr>
              <a:t> Câu chuyện “ Gấu con bị đau răng” sẽ hay hơn khi cô kể chuyện kết hợp minh họa trên màn hình PP, các con nhẹ nhàng về chỗ và hướng lên màn hình nào.</a:t>
            </a:r>
            <a:endParaRPr lang="vi-VN" sz="4000" dirty="0"/>
          </a:p>
        </p:txBody>
      </p:sp>
    </p:spTree>
    <p:extLst>
      <p:ext uri="{BB962C8B-B14F-4D97-AF65-F5344CB8AC3E}">
        <p14:creationId xmlns:p14="http://schemas.microsoft.com/office/powerpoint/2010/main" val="2828541385"/>
      </p:ext>
    </p:ext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2F1D8-376A-44CF-8E9E-F145963253D6}"/>
              </a:ext>
            </a:extLst>
          </p:cNvPr>
          <p:cNvSpPr>
            <a:spLocks noGrp="1"/>
          </p:cNvSpPr>
          <p:nvPr>
            <p:ph type="title"/>
          </p:nvPr>
        </p:nvSpPr>
        <p:spPr>
          <a:xfrm>
            <a:off x="762100" y="3124208"/>
            <a:ext cx="8229600" cy="1143000"/>
          </a:xfrm>
        </p:spPr>
        <p:txBody>
          <a:bodyPr/>
          <a:lstStyle/>
          <a:p>
            <a:r>
              <a:rPr lang="vi-VN" sz="4400" dirty="0">
                <a:solidFill>
                  <a:srgbClr val="000000"/>
                </a:solidFill>
                <a:latin typeface="times new roman" panose="02020603050405020304" pitchFamily="18" charset="0"/>
              </a:rPr>
              <a:t>Cô kể chuyện lần 2:</a:t>
            </a:r>
            <a:endParaRPr lang="vi-VN" dirty="0"/>
          </a:p>
        </p:txBody>
      </p:sp>
    </p:spTree>
    <p:extLst>
      <p:ext uri="{BB962C8B-B14F-4D97-AF65-F5344CB8AC3E}">
        <p14:creationId xmlns:p14="http://schemas.microsoft.com/office/powerpoint/2010/main" val="716844153"/>
      </p:ext>
    </p:ext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ideo-1644413446">
            <a:hlinkClick r:id="" action="ppaction://media"/>
            <a:extLst>
              <a:ext uri="{FF2B5EF4-FFF2-40B4-BE49-F238E27FC236}">
                <a16:creationId xmlns:a16="http://schemas.microsoft.com/office/drawing/2014/main" id="{DDF35FAA-83EE-41F0-88DA-9E5D3A8BA39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6966"/>
            <a:ext cx="9144000" cy="6841033"/>
          </a:xfrm>
          <a:prstGeom prst="rect">
            <a:avLst/>
          </a:prstGeom>
        </p:spPr>
      </p:pic>
    </p:spTree>
    <p:extLst>
      <p:ext uri="{BB962C8B-B14F-4D97-AF65-F5344CB8AC3E}">
        <p14:creationId xmlns:p14="http://schemas.microsoft.com/office/powerpoint/2010/main" val="3660632747"/>
      </p:ext>
    </p:extLst>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6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anh-nen-powerpoint-de-thuong_114703267"/>
          <p:cNvPicPr>
            <a:picLocks noChangeAspect="1"/>
          </p:cNvPicPr>
          <p:nvPr/>
        </p:nvPicPr>
        <p:blipFill>
          <a:blip r:embed="rId2"/>
          <a:stretch>
            <a:fillRect/>
          </a:stretch>
        </p:blipFill>
        <p:spPr>
          <a:xfrm>
            <a:off x="0" y="-9525"/>
            <a:ext cx="9144000" cy="6867525"/>
          </a:xfrm>
          <a:prstGeom prst="rect">
            <a:avLst/>
          </a:prstGeom>
          <a:noFill/>
          <a:ln w="9525">
            <a:noFill/>
          </a:ln>
        </p:spPr>
      </p:pic>
      <p:sp>
        <p:nvSpPr>
          <p:cNvPr id="13314" name="Text Box 2"/>
          <p:cNvSpPr txBox="1"/>
          <p:nvPr/>
        </p:nvSpPr>
        <p:spPr>
          <a:xfrm>
            <a:off x="2873375" y="2305050"/>
            <a:ext cx="3467100" cy="922338"/>
          </a:xfrm>
          <a:prstGeom prst="rect">
            <a:avLst/>
          </a:prstGeom>
          <a:noFill/>
          <a:ln w="9525">
            <a:noFill/>
          </a:ln>
        </p:spPr>
        <p:txBody>
          <a:bodyPr wrap="none" anchor="t" anchorCtr="0">
            <a:spAutoFit/>
          </a:bodyPr>
          <a:lstStyle/>
          <a:p>
            <a:r>
              <a:rPr lang="en-US" altLang="zh-CN" sz="5400" b="1">
                <a:solidFill>
                  <a:srgbClr val="3C8C93"/>
                </a:solidFill>
                <a:latin typeface="Times New Roman" panose="02020603050405020304" charset="0"/>
              </a:rPr>
              <a:t>Đàm Thoại</a:t>
            </a:r>
          </a:p>
        </p:txBody>
      </p:sp>
    </p:spTree>
  </p:cSld>
  <p:clrMapOvr>
    <a:masterClrMapping/>
  </p:clrMapOvr>
  <mc:AlternateContent xmlns:mc="http://schemas.openxmlformats.org/markup-compatibility/2006" xmlns:p14="http://schemas.microsoft.com/office/powerpoint/2010/main">
    <mc:Choice Requires="p14">
      <p:transition>
        <p:fade/>
      </p:transition>
    </mc:Choice>
    <mc:Fallback xmlns="">
      <p:transition>
        <p:fade/>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339</Words>
  <Application>Microsoft Office PowerPoint</Application>
  <PresentationFormat>On-screen Show (4:3)</PresentationFormat>
  <Paragraphs>31</Paragraphs>
  <Slides>17</Slides>
  <Notes>0</Notes>
  <HiddenSlides>0</HiddenSlides>
  <MMClips>6</MMClips>
  <ScaleCrop>false</ScaleCrop>
  <HeadingPairs>
    <vt:vector size="8" baseType="variant">
      <vt:variant>
        <vt:lpstr>Fonts Used</vt:lpstr>
      </vt:variant>
      <vt:variant>
        <vt:i4>3</vt:i4>
      </vt:variant>
      <vt:variant>
        <vt:lpstr>Theme</vt:lpstr>
      </vt:variant>
      <vt:variant>
        <vt:i4>2</vt:i4>
      </vt:variant>
      <vt:variant>
        <vt:lpstr>Slide Titles</vt:lpstr>
      </vt:variant>
      <vt:variant>
        <vt:i4>17</vt:i4>
      </vt:variant>
      <vt:variant>
        <vt:lpstr>Custom Shows</vt:lpstr>
      </vt:variant>
      <vt:variant>
        <vt:i4>1</vt:i4>
      </vt:variant>
    </vt:vector>
  </HeadingPairs>
  <TitlesOfParts>
    <vt:vector size="23" baseType="lpstr">
      <vt:lpstr>Arial</vt:lpstr>
      <vt:lpstr>times new roman</vt:lpstr>
      <vt:lpstr>times new roman</vt:lpstr>
      <vt:lpstr>Default Design</vt:lpstr>
      <vt:lpstr>1_Default Design</vt:lpstr>
      <vt:lpstr>PowerPoint Presentation</vt:lpstr>
      <vt:lpstr>                           1. Kiến thức: - Trẻ nhớ tên truyện Gấu con bị đau răng. - Trẻ nhớ tên các nhân vật trong truyện. - Trẻ hiểu nội dung câu truyện. 2.Kĩ năng: -Trẻ chú ý, quan sát, lắng nghe, ghi nhớ. -Trả lời to, rõ ràng, mạch lạc và đủ câu. 3.Thái độ: - Trẻ hứng thú tham gia hoạt động. </vt:lpstr>
      <vt:lpstr>PowerPoint Presentation</vt:lpstr>
      <vt:lpstr> Các con ạ có một bạn gấu rất thích ăn bánh kẹo nhưng lại lười đánh răng nên đã bị sâu răng, bạn ấy đã bị sâu răng như thế nào các con chú ý lắng nghe cô kể câu chuyện nhé!</vt:lpstr>
      <vt:lpstr>                        </vt:lpstr>
      <vt:lpstr>       Cô kể lần 1 : Cô kể diễn cảm không có tranh.  Câu chuyện “ Gấu con bị đau răng” sẽ hay hơn khi cô kể chuyện kết hợp minh họa trên màn hình PP, các con nhẹ nhàng về chỗ và hướng lên màn hình nào.</vt:lpstr>
      <vt:lpstr>Cô kể chuyện lần 2:</vt:lpstr>
      <vt:lpstr>PowerPoint Presentation</vt:lpstr>
      <vt:lpstr>PowerPoint Presentation</vt:lpstr>
      <vt:lpstr>- Cô vừa kể các con nghe câu chuyện gì ?  - Trong truyện có những nhân vật nào?</vt:lpstr>
      <vt:lpstr>          - Ngày sinh nhật của Gấu, Mèo và Thỏ          mang gì đến?           - Chim, Chó và Rùa mang gì đến? </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54</cp:revision>
  <dcterms:created xsi:type="dcterms:W3CDTF">2004-12-31T20:22:00Z</dcterms:created>
  <dcterms:modified xsi:type="dcterms:W3CDTF">2024-09-18T12:06:31Z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1033-11.2.0.10323</vt:lpwstr>
  </property>
  <property fmtid="{D5CDD505-2E9C-101B-9397-08002B2CF9AE}" pid="3" name="ICV">
    <vt:lpwstr>5AD475997A714AA6B6FC02EC3F13526E</vt:lpwstr>
  </property>
</Properties>
</file>