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3" r:id="rId9"/>
    <p:sldId id="265" r:id="rId10"/>
    <p:sldId id="266"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43EA45-4F72-42DB-81F7-6BCEF6739E4D}"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300211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3EA45-4F72-42DB-81F7-6BCEF6739E4D}"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9052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3EA45-4F72-42DB-81F7-6BCEF6739E4D}"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131975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3EA45-4F72-42DB-81F7-6BCEF6739E4D}"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417160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43EA45-4F72-42DB-81F7-6BCEF6739E4D}"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236992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43EA45-4F72-42DB-81F7-6BCEF6739E4D}"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3676029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43EA45-4F72-42DB-81F7-6BCEF6739E4D}"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359077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3EA45-4F72-42DB-81F7-6BCEF6739E4D}"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420058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3EA45-4F72-42DB-81F7-6BCEF6739E4D}"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52783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43EA45-4F72-42DB-81F7-6BCEF6739E4D}"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169113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43EA45-4F72-42DB-81F7-6BCEF6739E4D}"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AA751-87E7-4DDB-A09F-92F7242C49AE}" type="slidenum">
              <a:rPr lang="en-US" smtClean="0"/>
              <a:t>‹#›</a:t>
            </a:fld>
            <a:endParaRPr lang="en-US"/>
          </a:p>
        </p:txBody>
      </p:sp>
    </p:spTree>
    <p:extLst>
      <p:ext uri="{BB962C8B-B14F-4D97-AF65-F5344CB8AC3E}">
        <p14:creationId xmlns:p14="http://schemas.microsoft.com/office/powerpoint/2010/main" val="316833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3EA45-4F72-42DB-81F7-6BCEF6739E4D}" type="datetimeFigureOut">
              <a:rPr lang="en-US" smtClean="0"/>
              <a:t>4/5/2024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AA751-87E7-4DDB-A09F-92F7242C49AE}" type="slidenum">
              <a:rPr lang="en-US" smtClean="0"/>
              <a:t>‹#›</a:t>
            </a:fld>
            <a:endParaRPr lang="en-US"/>
          </a:p>
        </p:txBody>
      </p:sp>
    </p:spTree>
    <p:extLst>
      <p:ext uri="{BB962C8B-B14F-4D97-AF65-F5344CB8AC3E}">
        <p14:creationId xmlns:p14="http://schemas.microsoft.com/office/powerpoint/2010/main" val="30371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4" y="0"/>
            <a:ext cx="12170892" cy="6858000"/>
          </a:xfrm>
          <a:prstGeom prst="rect">
            <a:avLst/>
          </a:prstGeom>
        </p:spPr>
      </p:pic>
      <p:sp>
        <p:nvSpPr>
          <p:cNvPr id="7" name="TextBox 6"/>
          <p:cNvSpPr txBox="1"/>
          <p:nvPr/>
        </p:nvSpPr>
        <p:spPr>
          <a:xfrm>
            <a:off x="3699598" y="280983"/>
            <a:ext cx="4740166"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UBND QUẬN LONG BIÊN</a:t>
            </a:r>
          </a:p>
          <a:p>
            <a:pPr algn="ctr"/>
            <a:r>
              <a:rPr lang="en-US" b="1" dirty="0" smtClean="0">
                <a:latin typeface="Times New Roman" panose="02020603050405020304" pitchFamily="18" charset="0"/>
                <a:cs typeface="Times New Roman" panose="02020603050405020304" pitchFamily="18" charset="0"/>
              </a:rPr>
              <a:t>TRƯỜNG MẦM NON HOA MỘC LAN</a:t>
            </a:r>
            <a:endParaRPr lang="en-US"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041228" y="2166621"/>
            <a:ext cx="4109544" cy="830997"/>
          </a:xfrm>
          <a:prstGeom prst="rect">
            <a:avLst/>
          </a:prstGeom>
          <a:noFill/>
        </p:spPr>
        <p:txBody>
          <a:bodyPr wrap="square" rtlCol="0">
            <a:spAutoFit/>
          </a:bodyPr>
          <a:lstStyle/>
          <a:p>
            <a:r>
              <a:rPr lang="en-US" sz="4800" b="1" dirty="0" smtClean="0">
                <a:solidFill>
                  <a:schemeClr val="accent1">
                    <a:lumMod val="50000"/>
                  </a:schemeClr>
                </a:solidFill>
                <a:latin typeface="Times New Roman" panose="02020603050405020304" pitchFamily="18" charset="0"/>
                <a:cs typeface="Times New Roman" panose="02020603050405020304" pitchFamily="18" charset="0"/>
              </a:rPr>
              <a:t>KHÁM PHÁ</a:t>
            </a:r>
            <a:endParaRPr lang="en-US" sz="4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258207" y="3229590"/>
            <a:ext cx="552844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Ông</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mặt</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trời</a:t>
            </a:r>
            <a:endParaRPr lang="en-US" sz="7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540468" y="4768353"/>
            <a:ext cx="2963917" cy="461665"/>
          </a:xfrm>
          <a:prstGeom prst="rect">
            <a:avLst/>
          </a:prstGeom>
          <a:noFill/>
        </p:spPr>
        <p:txBody>
          <a:bodyPr wrap="square" rtlCol="0">
            <a:spAutoFit/>
          </a:bodyPr>
          <a:lstStyle/>
          <a:p>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Lứa</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bé</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16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01344" cy="6858000"/>
          </a:xfrm>
        </p:spPr>
      </p:pic>
      <p:sp>
        <p:nvSpPr>
          <p:cNvPr id="5" name="TextBox 4"/>
          <p:cNvSpPr txBox="1"/>
          <p:nvPr/>
        </p:nvSpPr>
        <p:spPr>
          <a:xfrm>
            <a:off x="2083168" y="1807780"/>
            <a:ext cx="8135007" cy="353943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Năng lượng ánh sáng mặt trời mang lại nhiều lợi ích cho con người, động vật và thiên nhiên. Vì vậy chúng ta cần bảo vệ môi trường thật tốt, trồng nhiều cây xanh để môi trường xanh – sạch – </a:t>
            </a:r>
            <a:r>
              <a:rPr lang="vi-VN" sz="2800" dirty="0"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Bên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ánh </a:t>
            </a:r>
            <a:r>
              <a:rPr lang="vi-VN" sz="2800" dirty="0">
                <a:latin typeface="Times New Roman" panose="02020603050405020304" pitchFamily="18" charset="0"/>
                <a:cs typeface="Times New Roman" panose="02020603050405020304" pitchFamily="18" charset="0"/>
              </a:rPr>
              <a:t>nắng gay gắt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dễ </a:t>
            </a:r>
            <a:r>
              <a:rPr lang="vi-VN" sz="2800" dirty="0">
                <a:latin typeface="Times New Roman" panose="02020603050405020304" pitchFamily="18" charset="0"/>
                <a:cs typeface="Times New Roman" panose="02020603050405020304" pitchFamily="18" charset="0"/>
              </a:rPr>
              <a:t>làm con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say </a:t>
            </a:r>
            <a:r>
              <a:rPr lang="vi-VN" sz="2800" dirty="0">
                <a:latin typeface="Times New Roman" panose="02020603050405020304" pitchFamily="18" charset="0"/>
                <a:cs typeface="Times New Roman" panose="02020603050405020304" pitchFamily="18" charset="0"/>
              </a:rPr>
              <a:t>nắng, say nóng, cơ thể mệt mỏi. Vì </a:t>
            </a:r>
            <a:r>
              <a:rPr lang="vi-VN" sz="2800" dirty="0" smtClean="0">
                <a:latin typeface="Times New Roman" panose="02020603050405020304" pitchFamily="18" charset="0"/>
                <a:cs typeface="Times New Roman" panose="02020603050405020304" pitchFamily="18" charset="0"/>
              </a:rPr>
              <a:t>vậ</a:t>
            </a:r>
            <a:r>
              <a:rPr lang="en-US" sz="2800" dirty="0" smtClean="0">
                <a:latin typeface="Times New Roman" panose="02020603050405020304" pitchFamily="18" charset="0"/>
                <a:cs typeface="Times New Roman" panose="02020603050405020304" pitchFamily="18" charset="0"/>
              </a:rPr>
              <a:t>y,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chắn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khỏe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nhé</a:t>
            </a:r>
            <a:r>
              <a:rPr lang="en-US"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63156" y="1105913"/>
            <a:ext cx="2575032"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GIÁO DỤC</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44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2192002" cy="7556939"/>
          </a:xfrm>
        </p:spPr>
      </p:pic>
      <p:sp>
        <p:nvSpPr>
          <p:cNvPr id="5" name="TextBox 4"/>
          <p:cNvSpPr txBox="1"/>
          <p:nvPr/>
        </p:nvSpPr>
        <p:spPr>
          <a:xfrm>
            <a:off x="2522483" y="2208808"/>
            <a:ext cx="7147034" cy="1569660"/>
          </a:xfrm>
          <a:prstGeom prst="rect">
            <a:avLst/>
          </a:prstGeom>
          <a:noFill/>
        </p:spPr>
        <p:txBody>
          <a:bodyPr wrap="square" rtlCol="0">
            <a:spAutoFit/>
          </a:bodyPr>
          <a:lstStyle/>
          <a:p>
            <a:pPr algn="ctr"/>
            <a:r>
              <a:rPr lang="en-US" sz="4800" b="1" dirty="0" smtClean="0">
                <a:solidFill>
                  <a:srgbClr val="C00000"/>
                </a:solidFill>
                <a:latin typeface="Times New Roman" panose="02020603050405020304" pitchFamily="18" charset="0"/>
                <a:cs typeface="Times New Roman" panose="02020603050405020304" pitchFamily="18" charset="0"/>
              </a:rPr>
              <a:t>TRÒ CHƠI:</a:t>
            </a:r>
          </a:p>
          <a:p>
            <a:pPr algn="ctr"/>
            <a:r>
              <a:rPr lang="en-US" sz="4800" b="1" dirty="0" smtClean="0">
                <a:solidFill>
                  <a:srgbClr val="C00000"/>
                </a:solidFill>
                <a:latin typeface="Times New Roman" panose="02020603050405020304" pitchFamily="18" charset="0"/>
                <a:cs typeface="Times New Roman" panose="02020603050405020304" pitchFamily="18" charset="0"/>
              </a:rPr>
              <a:t>ĐỘI NÀO GIỎI NHẤT</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09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Mặt trời m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564"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4227" y="6150114"/>
            <a:ext cx="8240110" cy="707886"/>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Hình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ảnh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Mặt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buổi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sáng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33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image.congan.com.vn/thumbnail/CATP-480-2021-3-11/tia-cuc-t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4227" y="6150114"/>
            <a:ext cx="8240110" cy="707886"/>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Hình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ảnh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Mặt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buổi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trưa</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30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mặt trời, Bầu trời, Hoàng hôn, bình Minh, Ánh sáng rực rỡ, buổi sáng, không khí, Ánh sáng mặt trời, Đường chân trời, Bình minh, tối, Bầu trời đỏ vào buổi sáng, cây, Ecoregion, điềm tĩnh, đám mây, Savanna, Hình nền máy tính, Hoàng hôn, phong cảnh, Đối tượng thiê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4227" y="6150114"/>
            <a:ext cx="8240110" cy="707886"/>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Hình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ảnh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Mặt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buổi</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chiều</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55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690650" y="830317"/>
            <a:ext cx="3794234"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ÍCH LỢI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75640" y="2644170"/>
            <a:ext cx="7472855" cy="1569660"/>
          </a:xfrm>
          <a:prstGeom prst="rect">
            <a:avLst/>
          </a:prstGeom>
          <a:noFill/>
        </p:spPr>
        <p:txBody>
          <a:bodyPr wrap="square" rtlCol="0">
            <a:spAutoFit/>
          </a:bodyPr>
          <a:lstStyle/>
          <a:p>
            <a:pPr algn="ctr"/>
            <a:r>
              <a:rPr lang="en-US" sz="4800" dirty="0" err="1" smtClean="0">
                <a:latin typeface="Times New Roman" panose="02020603050405020304" pitchFamily="18" charset="0"/>
                <a:cs typeface="Times New Roman" panose="02020603050405020304" pitchFamily="18" charset="0"/>
              </a:rPr>
              <a:t>Mặt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trời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có</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tác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dụng</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gì</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đối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với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mọi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vật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trên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trái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đất</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pic>
        <p:nvPicPr>
          <p:cNvPr id="5124" name="Picture 4" descr="Hình ảnh Minh Họa Nắng Dễ Thương PNG , Mặt Trời, Nhiều Nắng, Mặt Trời Dễ  Thương PNG trong suốt và Vector để tải xuống miễn phí"/>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15795" y="71601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4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417381" y="1271751"/>
            <a:ext cx="3794234"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TÁC HẠI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75640" y="2644170"/>
            <a:ext cx="7472855" cy="1569660"/>
          </a:xfrm>
          <a:prstGeom prst="rect">
            <a:avLst/>
          </a:prstGeom>
          <a:noFill/>
        </p:spPr>
        <p:txBody>
          <a:bodyPr wrap="square" rtlCol="0">
            <a:spAutoFit/>
          </a:bodyPr>
          <a:lstStyle/>
          <a:p>
            <a:pPr algn="ctr"/>
            <a:r>
              <a:rPr lang="en-US" sz="4800" dirty="0" err="1" smtClean="0">
                <a:latin typeface="Times New Roman" panose="02020603050405020304" pitchFamily="18" charset="0"/>
                <a:cs typeface="Times New Roman" panose="02020603050405020304" pitchFamily="18" charset="0"/>
              </a:rPr>
              <a:t>Ngoài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những</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ích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lợi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thì</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mặt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trời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còn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có</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tác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hại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gì</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11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4838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128926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8001"/>
          </a:xfrm>
        </p:spPr>
      </p:pic>
    </p:spTree>
    <p:extLst>
      <p:ext uri="{BB962C8B-B14F-4D97-AF65-F5344CB8AC3E}">
        <p14:creationId xmlns:p14="http://schemas.microsoft.com/office/powerpoint/2010/main" val="317097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182</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6</cp:revision>
  <dcterms:created xsi:type="dcterms:W3CDTF">2024-04-06T06:56:06Z</dcterms:created>
  <dcterms:modified xsi:type="dcterms:W3CDTF">2024-04-06T07:35:05Z</dcterms:modified>
</cp:coreProperties>
</file>