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435" r:id="rId3"/>
    <p:sldId id="440" r:id="rId4"/>
    <p:sldId id="436" r:id="rId5"/>
    <p:sldId id="441" r:id="rId6"/>
    <p:sldId id="437" r:id="rId7"/>
    <p:sldId id="442" r:id="rId8"/>
    <p:sldId id="438" r:id="rId9"/>
    <p:sldId id="443" r:id="rId10"/>
    <p:sldId id="439" r:id="rId11"/>
    <p:sldId id="444" r:id="rId12"/>
    <p:sldId id="447" r:id="rId13"/>
    <p:sldId id="446" r:id="rId14"/>
    <p:sldId id="449" r:id="rId15"/>
    <p:sldId id="448" r:id="rId16"/>
    <p:sldId id="408" r:id="rId17"/>
    <p:sldId id="450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E"/>
    <a:srgbClr val="EB1C24"/>
    <a:srgbClr val="FFC717"/>
    <a:srgbClr val="D71724"/>
    <a:srgbClr val="B01116"/>
    <a:srgbClr val="FFFFFF"/>
    <a:srgbClr val="F11D2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8" autoAdjust="0"/>
    <p:restoredTop sz="94660"/>
  </p:normalViewPr>
  <p:slideViewPr>
    <p:cSldViewPr>
      <p:cViewPr varScale="1">
        <p:scale>
          <a:sx n="70" d="100"/>
          <a:sy n="70" d="100"/>
        </p:scale>
        <p:origin x="1104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E9141E-399C-8054-1B89-BE2418ECCF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5A3E1-C5EA-B253-03CF-5552B23CC5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7A4257-69B0-4578-BD92-0A79CF832630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AB3D370-6B0A-451B-8C15-9296643BFF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FC0DBA3-F524-8B86-7D94-2E35DA2F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E0565-0C76-59C8-F285-4884FA6A01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128A0-0D5B-78DC-E414-036EF2259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FC3BC5-9B05-491A-A821-FAF8A3C30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DEC86-9EDC-37A3-045E-136DE678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B1D68-6E08-4CE3-98DA-510631138180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64A87-5C53-57A8-7E1C-AF593822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C91C0-133E-FC27-D714-5CB20BF4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AD3F-8DA1-4795-BD5F-24C4ACFEE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62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B201-11FE-3459-5923-1059273C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AC46-3E4C-4EAC-85AE-F34B316245F4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2C256-5F37-99E7-5E93-8F5FA00E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7CB86-8EB9-9953-F9F2-B776859D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0942-6F52-4369-B4A7-05B8BAC01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01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BB648-9815-C75A-39E3-054C2B92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4A30-9186-4E67-BA75-263A91ECFFEA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D3B98-F2FB-ADA7-A4E8-3841823F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52E3-8FF8-30F7-1046-8D221824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F6BE-CB98-4429-AB51-E1BA0D53A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3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1783E-DC91-86E4-99B3-B23A12FB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E093-060C-4B09-956C-1C917D6261CF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C14F4-195F-4193-105A-9C5BF51D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B8CEA-CAE4-B648-2DD7-60504DD4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AE4F-5CA6-4C7E-9760-37B1917DB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A3296-7AEC-4950-77A6-B28AEE14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44C4-F6DF-4F0F-ADBB-494D31682EB0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2D516-4810-EC98-2B6E-E4420312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E7343-F602-3D5D-B101-49E9DCDD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0FAE-FEE5-4D0A-BF67-51E2C4384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04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A056E6-A9E8-E6FF-F5A7-143CAD3D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BF26-6F92-4197-B481-A5CF7DB451D7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7BD90E-ECCE-2B4B-3DAB-42C9AB84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7525B4-2704-2593-AD89-3205FEF4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E1228-9CD8-4C4B-86F4-D427A82B0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80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0A073E-54E9-DF19-78E1-652EBC0F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B4A4-D040-4B4E-AE66-9AB1B68EACA4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5BF0A8-C817-10E9-FDC8-10D2CF40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F68100-3E90-6005-6154-A37E2CA1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D2F4-E316-48FB-A9FB-7FDD2C1C6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6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B7A5683-9737-3FEF-943A-1905FE4B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87A7-B0D4-4A7E-BDCF-94BA3EC559D2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4FB4CA-179F-B290-76FD-3B3A1E16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BFB335-0D1C-35C0-CA17-0B6ACDF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03E2-A50B-4D29-B0BA-D3D95E0F7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74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0D854A-F4BC-BCAE-1C9A-E97C5A6C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A426-8831-41BC-A360-D8120EF77E47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88FC13-764B-E9B7-76AD-0B7AF74D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E5C7A0-73B1-3C9D-1BC9-1BBA9ACB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23B5-DC86-46ED-974D-29C21D270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89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05BB55-F7F8-51F1-16EF-92CAA996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698A1-FB52-4911-8823-8841473A6873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97CE66-6275-F23B-F4FE-EA897179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657DC3-7D95-6EE1-FBFF-40E46730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7C4C-9126-4FA6-B615-EAAE94D9E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31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0F94D2-8789-D6E0-0B95-1A30FCC2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9098A-1031-480E-9343-D53E8508CF8F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2FFBE1-D215-1E43-014F-CC43F72F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521EA3-922B-1405-249A-C5D18B12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D6D5-D799-48D7-8ADD-39D9807F1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07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195FBFA-DF8C-F930-4F6F-8EE5A3C7A0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C58B06C-6BF3-712F-946A-EAC6B6544C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2082F-43B1-970E-5AEC-F3E6188ED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A2384D-6C28-4832-A66C-AF0DA3B253FC}" type="datetimeFigureOut">
              <a:rPr lang="en-US"/>
              <a:pPr>
                <a:defRPr/>
              </a:pPr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00928-0A26-8535-2DFE-596A21FE0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0A374-613F-0D28-2B63-A2063FEB2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0356EA-3F09-4B65-AC30-CB39A92C8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gif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gif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9.jpeg"/><Relationship Id="rId5" Type="http://schemas.openxmlformats.org/officeDocument/2006/relationships/image" Target="../media/image2.gif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9.jpeg"/><Relationship Id="rId5" Type="http://schemas.openxmlformats.org/officeDocument/2006/relationships/image" Target="../media/image2.gif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:a16="http://schemas.microsoft.com/office/drawing/2014/main" id="{0984AB42-0587-66CC-D4AD-CA685BD4A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9743"/>
            <a:ext cx="11811000" cy="6546850"/>
          </a:xfrm>
          <a:prstGeom prst="roundRect">
            <a:avLst>
              <a:gd name="adj" fmla="val 12749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455DA95-9CC8-0C9D-DC28-0383D30AF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" b="8009"/>
          <a:stretch>
            <a:fillRect/>
          </a:stretch>
        </p:blipFill>
        <p:spPr bwMode="auto">
          <a:xfrm>
            <a:off x="4038600" y="2652023"/>
            <a:ext cx="41148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59A74-CA01-C614-F9EE-2FC3C67AFB5F}"/>
              </a:ext>
            </a:extLst>
          </p:cNvPr>
          <p:cNvSpPr txBox="1"/>
          <p:nvPr/>
        </p:nvSpPr>
        <p:spPr>
          <a:xfrm>
            <a:off x="2239736" y="2071455"/>
            <a:ext cx="7636328" cy="34421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SG" sz="115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RUNG CHUÔNG VÀNG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22E6E-2B6F-52AF-DCEE-7FEBD943B753}"/>
              </a:ext>
            </a:extLst>
          </p:cNvPr>
          <p:cNvSpPr txBox="1"/>
          <p:nvPr/>
        </p:nvSpPr>
        <p:spPr>
          <a:xfrm>
            <a:off x="3657600" y="272143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SG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SG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SG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82F990-935F-FDF1-7320-D4615E719E7B}"/>
              </a:ext>
            </a:extLst>
          </p:cNvPr>
          <p:cNvCxnSpPr/>
          <p:nvPr/>
        </p:nvCxnSpPr>
        <p:spPr>
          <a:xfrm>
            <a:off x="5181600" y="918474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79" y="0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5: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Bạn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nào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đang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cầm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e?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5485558" y="5472643"/>
            <a:ext cx="785154" cy="7561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3273" y="2311851"/>
            <a:ext cx="1609725" cy="2838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9455" y="2237674"/>
            <a:ext cx="1975275" cy="2944623"/>
          </a:xfrm>
          <a:prstGeom prst="rect">
            <a:avLst/>
          </a:prstGeom>
        </p:spPr>
      </p:pic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8814515" y="5311102"/>
            <a:ext cx="785154" cy="75615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208" y="2108868"/>
            <a:ext cx="2562984" cy="4236566"/>
            <a:chOff x="1136208" y="2108868"/>
            <a:chExt cx="2562984" cy="4236566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333E227B-93E0-E8FE-90FB-14D965D23F83}"/>
                </a:ext>
              </a:extLst>
            </p:cNvPr>
            <p:cNvSpPr/>
            <p:nvPr/>
          </p:nvSpPr>
          <p:spPr>
            <a:xfrm>
              <a:off x="1782544" y="5629667"/>
              <a:ext cx="785154" cy="715767"/>
            </a:xfrm>
            <a:prstGeom prst="flowChartProcess">
              <a:avLst/>
            </a:prstGeom>
            <a:solidFill>
              <a:srgbClr val="F11D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6208" y="2108868"/>
              <a:ext cx="2562984" cy="3264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436986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1456" grpId="0"/>
      <p:bldP spid="30" grpId="0" animBg="1"/>
      <p:bldP spid="30" grpId="1" animBg="1"/>
      <p:bldP spid="14" grpId="0" animBg="1"/>
      <p:bldP spid="14" grpId="1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9" y="152441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5: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Bạn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nào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đang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cầm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e?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5534400" y="5627384"/>
            <a:ext cx="785154" cy="7180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2323" y="2344168"/>
            <a:ext cx="1609725" cy="283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200" y="2193835"/>
            <a:ext cx="1980953" cy="2942580"/>
          </a:xfrm>
          <a:prstGeom prst="rect">
            <a:avLst/>
          </a:prstGeom>
        </p:spPr>
      </p:pic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9056099" y="5552436"/>
            <a:ext cx="785154" cy="71805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73127" y="2137444"/>
            <a:ext cx="2566638" cy="4207990"/>
            <a:chOff x="1073127" y="2137444"/>
            <a:chExt cx="2566638" cy="4207990"/>
          </a:xfrm>
        </p:grpSpPr>
        <p:sp>
          <p:nvSpPr>
            <p:cNvPr id="31" name="Flowchart: Process 30">
              <a:extLst>
                <a:ext uri="{FF2B5EF4-FFF2-40B4-BE49-F238E27FC236}">
                  <a16:creationId xmlns:a16="http://schemas.microsoft.com/office/drawing/2014/main" id="{333E227B-93E0-E8FE-90FB-14D965D23F83}"/>
                </a:ext>
              </a:extLst>
            </p:cNvPr>
            <p:cNvSpPr/>
            <p:nvPr/>
          </p:nvSpPr>
          <p:spPr>
            <a:xfrm>
              <a:off x="1782544" y="5629667"/>
              <a:ext cx="785154" cy="715767"/>
            </a:xfrm>
            <a:prstGeom prst="flowChartProcess">
              <a:avLst/>
            </a:prstGeom>
            <a:solidFill>
              <a:srgbClr val="F11D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3127" y="2137444"/>
              <a:ext cx="2566638" cy="3261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631652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0" grpId="0" animBg="1"/>
      <p:bldP spid="13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8194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 dirty="0"/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532861" y="2267384"/>
            <a:ext cx="785154" cy="715766"/>
          </a:xfrm>
          <a:prstGeom prst="flowChartProcess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546843" y="5061518"/>
            <a:ext cx="785154" cy="715766"/>
          </a:xfrm>
          <a:prstGeom prst="flowChartProcess">
            <a:avLst/>
          </a:prstGeom>
          <a:solidFill>
            <a:srgbClr val="FFC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214771"/>
              </p:ext>
            </p:extLst>
          </p:nvPr>
        </p:nvGraphicFramePr>
        <p:xfrm>
          <a:off x="9720045" y="2277680"/>
          <a:ext cx="9684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20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6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510596"/>
              </p:ext>
            </p:extLst>
          </p:nvPr>
        </p:nvGraphicFramePr>
        <p:xfrm>
          <a:off x="9720045" y="3534753"/>
          <a:ext cx="9684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20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6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916529"/>
              </p:ext>
            </p:extLst>
          </p:nvPr>
        </p:nvGraphicFramePr>
        <p:xfrm>
          <a:off x="9686123" y="4916481"/>
          <a:ext cx="100234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341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sz="6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Times New Roman" panose="02020603050405020304" pitchFamily="18" charset="0"/>
                        </a:rPr>
                        <a:t>ª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484882" y="3551600"/>
            <a:ext cx="785154" cy="715766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lowchart: Process 31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2919214" y="5536766"/>
            <a:ext cx="5403655" cy="71576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002060"/>
                </a:solidFill>
                <a:latin typeface="VNanvant"/>
                <a:cs typeface="Times New Roman" pitchFamily="18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itchFamily="18" charset="0"/>
              </a:rPr>
              <a:t>Þt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itchFamily="18" charset="0"/>
              </a:rPr>
              <a:t> m¾t b¾t d</a:t>
            </a:r>
            <a:r>
              <a:rPr lang="en-US" sz="4800" b="1" dirty="0">
                <a:solidFill>
                  <a:srgbClr val="EB1C24"/>
                </a:solidFill>
                <a:latin typeface=".VnAvant" panose="020B7200000000000000" pitchFamily="34" charset="0"/>
                <a:cs typeface="Times New Roman" pitchFamily="18" charset="0"/>
              </a:rPr>
              <a:t>ª</a:t>
            </a:r>
            <a:endParaRPr lang="vi-VN" sz="4800" b="1" dirty="0">
              <a:solidFill>
                <a:srgbClr val="EB1C24"/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33" name="Picture 32" descr="Trò chơi dân gian: Bịt mắt bắt dê – Special Kid Việt Na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99" y="2336476"/>
            <a:ext cx="4483735" cy="258000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" y="1600200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6: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Bé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hãy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tìm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cái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đứng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ở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vị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trí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cuối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cùng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anose="020B7200000000000000" pitchFamily="34" charset="0"/>
                <a:cs typeface="Times New Roman" pitchFamily="18" charset="0"/>
              </a:rPr>
              <a:t>c©u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35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7" y="650909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09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232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25" grpId="0"/>
      <p:bldP spid="26" grpId="0" animBg="1"/>
      <p:bldP spid="26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8194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 dirty="0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532861" y="2267384"/>
            <a:ext cx="785154" cy="715766"/>
          </a:xfrm>
          <a:prstGeom prst="flowChartProcess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534973" y="4939598"/>
            <a:ext cx="785154" cy="715766"/>
          </a:xfrm>
          <a:prstGeom prst="flowChartProcess">
            <a:avLst/>
          </a:prstGeom>
          <a:solidFill>
            <a:srgbClr val="FFC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58260"/>
              </p:ext>
            </p:extLst>
          </p:nvPr>
        </p:nvGraphicFramePr>
        <p:xfrm>
          <a:off x="9720045" y="2277680"/>
          <a:ext cx="9684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20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6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843901"/>
              </p:ext>
            </p:extLst>
          </p:nvPr>
        </p:nvGraphicFramePr>
        <p:xfrm>
          <a:off x="9720045" y="3534753"/>
          <a:ext cx="9684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20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6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30624"/>
              </p:ext>
            </p:extLst>
          </p:nvPr>
        </p:nvGraphicFramePr>
        <p:xfrm>
          <a:off x="9686123" y="4916481"/>
          <a:ext cx="100234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341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sz="6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Times New Roman" panose="02020603050405020304" pitchFamily="18" charset="0"/>
                        </a:rPr>
                        <a:t>ª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484882" y="3551600"/>
            <a:ext cx="785154" cy="715766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2919214" y="5536766"/>
            <a:ext cx="5403655" cy="71576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002060"/>
                </a:solidFill>
                <a:latin typeface="VNanvant"/>
                <a:cs typeface="Times New Roman" pitchFamily="18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itchFamily="18" charset="0"/>
              </a:rPr>
              <a:t>Þt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itchFamily="18" charset="0"/>
              </a:rPr>
              <a:t> m¾t b¾t d</a:t>
            </a:r>
            <a:r>
              <a:rPr lang="en-US" sz="4800" b="1" dirty="0">
                <a:solidFill>
                  <a:srgbClr val="EB1C24"/>
                </a:solidFill>
                <a:latin typeface=".VnAvant" panose="020B7200000000000000" pitchFamily="34" charset="0"/>
                <a:cs typeface="Times New Roman" pitchFamily="18" charset="0"/>
              </a:rPr>
              <a:t>ª</a:t>
            </a:r>
            <a:endParaRPr lang="vi-VN" sz="4800" b="1" dirty="0">
              <a:solidFill>
                <a:srgbClr val="EB1C24"/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26" name="Picture 25" descr="Trò chơi dân gian: Bịt mắt bắt dê – Special Kid Việt Na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99" y="2336476"/>
            <a:ext cx="4483735" cy="258000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" y="1600200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6: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Bé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hãy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tìm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cái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đứng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ở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vị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trí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cuối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cùng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anose="020B7200000000000000" pitchFamily="34" charset="0"/>
                <a:cs typeface="Times New Roman" pitchFamily="18" charset="0"/>
              </a:rPr>
              <a:t>c©u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28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60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9" grpId="1" animBg="1"/>
      <p:bldP spid="1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96" y="304883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Con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3000" b="1" dirty="0" err="1">
                <a:solidFill>
                  <a:srgbClr val="00009E"/>
                </a:solidFill>
                <a:latin typeface=".VnAvant" panose="020B7200000000000000" pitchFamily="34" charset="0"/>
              </a:rPr>
              <a:t>Ì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mµ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r>
              <a:rPr lang="en-US" sz="3000" b="1" dirty="0" err="1">
                <a:solidFill>
                  <a:srgbClr val="00009E"/>
                </a:solidFill>
                <a:latin typeface=".VnAvant" panose="020B7200000000000000" pitchFamily="34" charset="0"/>
              </a:rPr>
              <a:t>Ì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c©y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cau</a:t>
            </a:r>
            <a:r>
              <a:rPr lang="vi-VN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Hái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r>
              <a:rPr lang="vi-VN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ă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m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chó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vi-VN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®©u v¾ng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Chó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chî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®­­</a:t>
            </a:r>
            <a:r>
              <a:rPr lang="vi-VN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êng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xa</a:t>
            </a:r>
            <a:r>
              <a:rPr lang="vi-VN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Mua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m¾m,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mua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muèi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giç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chó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3000" b="1" dirty="0" err="1">
                <a:solidFill>
                  <a:srgbClr val="00009E"/>
                </a:solidFill>
                <a:latin typeface=".VnAvant" panose="020B7200000000000000" pitchFamily="34" charset="0"/>
              </a:rPr>
              <a:t>Ì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vi-VN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.</a:t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endParaRPr lang="en-US" altLang="en-US" sz="18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vi-VN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7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thơ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bao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nhiêu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anose="020B7200000000000000" pitchFamily="34" charset="0"/>
                <a:cs typeface="Times New Roman" pitchFamily="18" charset="0"/>
              </a:rPr>
              <a:t>e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6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5529033" y="5902748"/>
            <a:ext cx="785154" cy="715766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9419101" y="5889311"/>
            <a:ext cx="785154" cy="7180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1780571" y="5935636"/>
            <a:ext cx="785154" cy="715767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 dirty="0"/>
          </a:p>
        </p:txBody>
      </p:sp>
      <p:pic>
        <p:nvPicPr>
          <p:cNvPr id="11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33">
            <a:extLst>
              <a:ext uri="{FF2B5EF4-FFF2-40B4-BE49-F238E27FC236}">
                <a16:creationId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62332" y="4979329"/>
          <a:ext cx="84295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55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483109" y="5027898"/>
          <a:ext cx="87700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02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340442" y="4979329"/>
          <a:ext cx="87678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87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24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23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96" y="304883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Con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3000" b="1" dirty="0" err="1">
                <a:solidFill>
                  <a:srgbClr val="00009E"/>
                </a:solidFill>
                <a:latin typeface=".VnAvant" panose="020B7200000000000000" pitchFamily="34" charset="0"/>
              </a:rPr>
              <a:t>Ì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mµ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r>
              <a:rPr lang="en-US" sz="3000" b="1" dirty="0" err="1">
                <a:solidFill>
                  <a:srgbClr val="00009E"/>
                </a:solidFill>
                <a:latin typeface=".VnAvant" panose="020B7200000000000000" pitchFamily="34" charset="0"/>
              </a:rPr>
              <a:t>Ì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c©y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cau</a:t>
            </a:r>
            <a:r>
              <a:rPr lang="vi-VN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Hái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thăm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chó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vi-VN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®©u v¾ng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Chó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chuét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chî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®­­</a:t>
            </a:r>
            <a:r>
              <a:rPr lang="vi-VN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êng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xa</a:t>
            </a:r>
            <a:r>
              <a:rPr lang="vi-VN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Mua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m¾m,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mua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muèi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giç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chó</a:t>
            </a:r>
            <a:r>
              <a:rPr lang="en-US" sz="3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r>
              <a:rPr lang="en-US" sz="3000" b="1" dirty="0" err="1">
                <a:solidFill>
                  <a:srgbClr val="00009E"/>
                </a:solidFill>
                <a:latin typeface=".VnAvant" panose="020B7200000000000000" pitchFamily="34" charset="0"/>
              </a:rPr>
              <a:t>Ì</a:t>
            </a:r>
            <a:r>
              <a:rPr lang="en-US" sz="3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vi-VN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.</a:t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endParaRPr lang="en-US" altLang="en-US" sz="18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vi-VN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7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thơ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bao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nhiêu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vant" panose="020B7200000000000000" pitchFamily="34" charset="0"/>
                <a:cs typeface="Times New Roman" pitchFamily="18" charset="0"/>
              </a:rPr>
              <a:t>e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6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5529033" y="5902748"/>
            <a:ext cx="785154" cy="715766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9419101" y="5889311"/>
            <a:ext cx="785154" cy="7180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1780571" y="5935636"/>
            <a:ext cx="785154" cy="715767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 dirty="0"/>
          </a:p>
        </p:txBody>
      </p:sp>
      <p:pic>
        <p:nvPicPr>
          <p:cNvPr id="11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33">
            <a:extLst>
              <a:ext uri="{FF2B5EF4-FFF2-40B4-BE49-F238E27FC236}">
                <a16:creationId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62332" y="4979329"/>
          <a:ext cx="84295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55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483109" y="5027898"/>
          <a:ext cx="87700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02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340442" y="4979329"/>
          <a:ext cx="87678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87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57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6E631A39-174C-5034-5A1F-D89615A9D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2563"/>
            <a:ext cx="11734800" cy="6335712"/>
          </a:xfrm>
          <a:prstGeom prst="roundRect">
            <a:avLst>
              <a:gd name="adj" fmla="val 863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41" name="Text Box 13">
            <a:extLst>
              <a:ext uri="{FF2B5EF4-FFF2-40B4-BE49-F238E27FC236}">
                <a16:creationId xmlns:a16="http://schemas.microsoft.com/office/drawing/2014/main" id="{771279D3-4C27-644B-8B33-792DF585B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66967"/>
            <a:ext cx="82677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ln w="0">
                  <a:solidFill>
                    <a:srgbClr val="FFFF00"/>
                  </a:solidFill>
                </a:ln>
                <a:solidFill>
                  <a:srgbClr val="B01116"/>
                </a:solidFill>
                <a:effectLst>
                  <a:reflection blurRad="6350" stA="53000" endA="300" endPos="35500" dir="5400000" sy="-90000" algn="bl" rotWithShape="0"/>
                </a:effectLst>
                <a:latin typeface="Congenial Black" panose="02000503040000020004" pitchFamily="2" charset="0"/>
                <a:cs typeface="Times New Roman" panose="02020603050405020304" pitchFamily="18" charset="0"/>
              </a:rPr>
              <a:t>CHÚC MỪNG !</a:t>
            </a: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097C82B9-1235-25C7-E563-A50D717D4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" b="8009"/>
          <a:stretch>
            <a:fillRect/>
          </a:stretch>
        </p:blipFill>
        <p:spPr bwMode="auto">
          <a:xfrm>
            <a:off x="3901752" y="685800"/>
            <a:ext cx="4388496" cy="371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4.07407E-6 L -0.00104 -0.08819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42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0" y="-1119"/>
            <a:ext cx="12220575" cy="6858000"/>
          </a:xfrm>
          <a:prstGeom prst="rect">
            <a:avLst/>
          </a:prstGeom>
        </p:spPr>
      </p:pic>
      <p:grpSp>
        <p:nvGrpSpPr>
          <p:cNvPr id="588" name="Group 587"/>
          <p:cNvGrpSpPr/>
          <p:nvPr/>
        </p:nvGrpSpPr>
        <p:grpSpPr>
          <a:xfrm>
            <a:off x="990424" y="4502347"/>
            <a:ext cx="1304192" cy="1464714"/>
            <a:chOff x="720000" y="2104419"/>
            <a:chExt cx="1304192" cy="1464714"/>
          </a:xfrm>
        </p:grpSpPr>
        <p:sp>
          <p:nvSpPr>
            <p:cNvPr id="589" name="Google Shape;2959;p47"/>
            <p:cNvSpPr/>
            <p:nvPr/>
          </p:nvSpPr>
          <p:spPr>
            <a:xfrm>
              <a:off x="720000" y="2104419"/>
              <a:ext cx="1304192" cy="1464714"/>
            </a:xfrm>
            <a:custGeom>
              <a:avLst/>
              <a:gdLst/>
              <a:ahLst/>
              <a:cxnLst/>
              <a:rect l="l" t="t" r="r" b="b"/>
              <a:pathLst>
                <a:path w="34195" h="38407" extrusionOk="0">
                  <a:moveTo>
                    <a:pt x="14220" y="1"/>
                  </a:moveTo>
                  <a:cubicBezTo>
                    <a:pt x="13813" y="1"/>
                    <a:pt x="13386" y="23"/>
                    <a:pt x="12945" y="74"/>
                  </a:cubicBezTo>
                  <a:cubicBezTo>
                    <a:pt x="7905" y="652"/>
                    <a:pt x="6388" y="2862"/>
                    <a:pt x="6001" y="4618"/>
                  </a:cubicBezTo>
                  <a:cubicBezTo>
                    <a:pt x="5840" y="5352"/>
                    <a:pt x="5879" y="6017"/>
                    <a:pt x="5970" y="6528"/>
                  </a:cubicBezTo>
                  <a:cubicBezTo>
                    <a:pt x="5980" y="6594"/>
                    <a:pt x="5973" y="6662"/>
                    <a:pt x="5946" y="6722"/>
                  </a:cubicBezTo>
                  <a:cubicBezTo>
                    <a:pt x="5391" y="8007"/>
                    <a:pt x="5273" y="10014"/>
                    <a:pt x="6966" y="12166"/>
                  </a:cubicBezTo>
                  <a:cubicBezTo>
                    <a:pt x="7044" y="12262"/>
                    <a:pt x="7067" y="12402"/>
                    <a:pt x="7010" y="12515"/>
                  </a:cubicBezTo>
                  <a:cubicBezTo>
                    <a:pt x="6868" y="12804"/>
                    <a:pt x="6776" y="13116"/>
                    <a:pt x="6743" y="13437"/>
                  </a:cubicBezTo>
                  <a:cubicBezTo>
                    <a:pt x="6743" y="13441"/>
                    <a:pt x="6742" y="13448"/>
                    <a:pt x="6742" y="13454"/>
                  </a:cubicBezTo>
                  <a:cubicBezTo>
                    <a:pt x="6472" y="13133"/>
                    <a:pt x="6098" y="12924"/>
                    <a:pt x="5680" y="12867"/>
                  </a:cubicBezTo>
                  <a:cubicBezTo>
                    <a:pt x="5597" y="12854"/>
                    <a:pt x="5512" y="12848"/>
                    <a:pt x="5428" y="12848"/>
                  </a:cubicBezTo>
                  <a:lnTo>
                    <a:pt x="5391" y="12848"/>
                  </a:lnTo>
                  <a:cubicBezTo>
                    <a:pt x="5066" y="12485"/>
                    <a:pt x="4608" y="12174"/>
                    <a:pt x="3960" y="12174"/>
                  </a:cubicBezTo>
                  <a:cubicBezTo>
                    <a:pt x="3888" y="12174"/>
                    <a:pt x="3813" y="12178"/>
                    <a:pt x="3741" y="12188"/>
                  </a:cubicBezTo>
                  <a:cubicBezTo>
                    <a:pt x="3503" y="12217"/>
                    <a:pt x="3275" y="12296"/>
                    <a:pt x="3072" y="12416"/>
                  </a:cubicBezTo>
                  <a:cubicBezTo>
                    <a:pt x="3024" y="12445"/>
                    <a:pt x="2973" y="12460"/>
                    <a:pt x="2918" y="12464"/>
                  </a:cubicBezTo>
                  <a:cubicBezTo>
                    <a:pt x="2684" y="12480"/>
                    <a:pt x="2455" y="12543"/>
                    <a:pt x="2248" y="12646"/>
                  </a:cubicBezTo>
                  <a:lnTo>
                    <a:pt x="2229" y="12658"/>
                  </a:lnTo>
                  <a:cubicBezTo>
                    <a:pt x="1957" y="12797"/>
                    <a:pt x="1733" y="13002"/>
                    <a:pt x="1570" y="13255"/>
                  </a:cubicBezTo>
                  <a:cubicBezTo>
                    <a:pt x="1541" y="13300"/>
                    <a:pt x="1502" y="13339"/>
                    <a:pt x="1450" y="13368"/>
                  </a:cubicBezTo>
                  <a:cubicBezTo>
                    <a:pt x="1257" y="13476"/>
                    <a:pt x="1083" y="13623"/>
                    <a:pt x="939" y="13807"/>
                  </a:cubicBezTo>
                  <a:cubicBezTo>
                    <a:pt x="729" y="14076"/>
                    <a:pt x="578" y="14442"/>
                    <a:pt x="554" y="14858"/>
                  </a:cubicBezTo>
                  <a:cubicBezTo>
                    <a:pt x="552" y="14909"/>
                    <a:pt x="538" y="14961"/>
                    <a:pt x="514" y="15005"/>
                  </a:cubicBezTo>
                  <a:cubicBezTo>
                    <a:pt x="270" y="15476"/>
                    <a:pt x="1" y="16510"/>
                    <a:pt x="1384" y="17645"/>
                  </a:cubicBezTo>
                  <a:cubicBezTo>
                    <a:pt x="1512" y="17752"/>
                    <a:pt x="1646" y="17851"/>
                    <a:pt x="1766" y="17935"/>
                  </a:cubicBezTo>
                  <a:cubicBezTo>
                    <a:pt x="1799" y="17958"/>
                    <a:pt x="1824" y="17986"/>
                    <a:pt x="1850" y="18019"/>
                  </a:cubicBezTo>
                  <a:cubicBezTo>
                    <a:pt x="1900" y="18092"/>
                    <a:pt x="1957" y="18168"/>
                    <a:pt x="2020" y="18244"/>
                  </a:cubicBezTo>
                  <a:cubicBezTo>
                    <a:pt x="2324" y="18607"/>
                    <a:pt x="2688" y="18875"/>
                    <a:pt x="3086" y="19036"/>
                  </a:cubicBezTo>
                  <a:cubicBezTo>
                    <a:pt x="3126" y="19052"/>
                    <a:pt x="3161" y="19076"/>
                    <a:pt x="3192" y="19105"/>
                  </a:cubicBezTo>
                  <a:cubicBezTo>
                    <a:pt x="4348" y="20249"/>
                    <a:pt x="6104" y="21494"/>
                    <a:pt x="8261" y="21494"/>
                  </a:cubicBezTo>
                  <a:lnTo>
                    <a:pt x="8385" y="21494"/>
                  </a:lnTo>
                  <a:cubicBezTo>
                    <a:pt x="8755" y="21484"/>
                    <a:pt x="9133" y="21451"/>
                    <a:pt x="9510" y="21395"/>
                  </a:cubicBezTo>
                  <a:lnTo>
                    <a:pt x="9542" y="21492"/>
                  </a:lnTo>
                  <a:lnTo>
                    <a:pt x="10170" y="21303"/>
                  </a:lnTo>
                  <a:cubicBezTo>
                    <a:pt x="10203" y="21293"/>
                    <a:pt x="10236" y="21288"/>
                    <a:pt x="10269" y="21288"/>
                  </a:cubicBezTo>
                  <a:cubicBezTo>
                    <a:pt x="10401" y="21288"/>
                    <a:pt x="10526" y="21367"/>
                    <a:pt x="10581" y="21494"/>
                  </a:cubicBezTo>
                  <a:lnTo>
                    <a:pt x="10903" y="22245"/>
                  </a:lnTo>
                  <a:cubicBezTo>
                    <a:pt x="10958" y="22372"/>
                    <a:pt x="11083" y="22448"/>
                    <a:pt x="11215" y="22448"/>
                  </a:cubicBezTo>
                  <a:cubicBezTo>
                    <a:pt x="11259" y="22448"/>
                    <a:pt x="11305" y="22440"/>
                    <a:pt x="11349" y="22421"/>
                  </a:cubicBezTo>
                  <a:lnTo>
                    <a:pt x="12738" y="21818"/>
                  </a:lnTo>
                  <a:cubicBezTo>
                    <a:pt x="12782" y="21799"/>
                    <a:pt x="12827" y="21790"/>
                    <a:pt x="12871" y="21790"/>
                  </a:cubicBezTo>
                  <a:cubicBezTo>
                    <a:pt x="13034" y="21790"/>
                    <a:pt x="13184" y="21909"/>
                    <a:pt x="13208" y="22082"/>
                  </a:cubicBezTo>
                  <a:lnTo>
                    <a:pt x="13406" y="23442"/>
                  </a:lnTo>
                  <a:cubicBezTo>
                    <a:pt x="13418" y="23516"/>
                    <a:pt x="13403" y="23594"/>
                    <a:pt x="13363" y="23662"/>
                  </a:cubicBezTo>
                  <a:lnTo>
                    <a:pt x="10954" y="27780"/>
                  </a:lnTo>
                  <a:cubicBezTo>
                    <a:pt x="10858" y="27948"/>
                    <a:pt x="10920" y="28166"/>
                    <a:pt x="11094" y="28253"/>
                  </a:cubicBezTo>
                  <a:lnTo>
                    <a:pt x="11228" y="28322"/>
                  </a:lnTo>
                  <a:cubicBezTo>
                    <a:pt x="11369" y="28394"/>
                    <a:pt x="11437" y="28557"/>
                    <a:pt x="11397" y="28711"/>
                  </a:cubicBezTo>
                  <a:lnTo>
                    <a:pt x="11397" y="28712"/>
                  </a:lnTo>
                  <a:cubicBezTo>
                    <a:pt x="11267" y="29219"/>
                    <a:pt x="11222" y="29683"/>
                    <a:pt x="11256" y="30131"/>
                  </a:cubicBezTo>
                  <a:cubicBezTo>
                    <a:pt x="11305" y="30750"/>
                    <a:pt x="11538" y="31239"/>
                    <a:pt x="11710" y="31596"/>
                  </a:cubicBezTo>
                  <a:lnTo>
                    <a:pt x="11743" y="31662"/>
                  </a:lnTo>
                  <a:cubicBezTo>
                    <a:pt x="12001" y="32204"/>
                    <a:pt x="12275" y="32739"/>
                    <a:pt x="12550" y="33270"/>
                  </a:cubicBezTo>
                  <a:cubicBezTo>
                    <a:pt x="12622" y="33411"/>
                    <a:pt x="12584" y="33579"/>
                    <a:pt x="12466" y="33685"/>
                  </a:cubicBezTo>
                  <a:cubicBezTo>
                    <a:pt x="12329" y="33810"/>
                    <a:pt x="12209" y="33959"/>
                    <a:pt x="12117" y="34128"/>
                  </a:cubicBezTo>
                  <a:cubicBezTo>
                    <a:pt x="12106" y="34145"/>
                    <a:pt x="12099" y="34160"/>
                    <a:pt x="12090" y="34179"/>
                  </a:cubicBezTo>
                  <a:cubicBezTo>
                    <a:pt x="11411" y="34873"/>
                    <a:pt x="10835" y="35695"/>
                    <a:pt x="10975" y="36650"/>
                  </a:cubicBezTo>
                  <a:cubicBezTo>
                    <a:pt x="11037" y="37105"/>
                    <a:pt x="11246" y="37516"/>
                    <a:pt x="11589" y="37836"/>
                  </a:cubicBezTo>
                  <a:cubicBezTo>
                    <a:pt x="11997" y="38216"/>
                    <a:pt x="12533" y="38406"/>
                    <a:pt x="13191" y="38406"/>
                  </a:cubicBezTo>
                  <a:cubicBezTo>
                    <a:pt x="14951" y="38406"/>
                    <a:pt x="18366" y="36807"/>
                    <a:pt x="19172" y="36076"/>
                  </a:cubicBezTo>
                  <a:cubicBezTo>
                    <a:pt x="19805" y="35498"/>
                    <a:pt x="20003" y="34637"/>
                    <a:pt x="19692" y="33850"/>
                  </a:cubicBezTo>
                  <a:cubicBezTo>
                    <a:pt x="19461" y="33239"/>
                    <a:pt x="18949" y="32728"/>
                    <a:pt x="18450" y="32351"/>
                  </a:cubicBezTo>
                  <a:lnTo>
                    <a:pt x="18367" y="32159"/>
                  </a:lnTo>
                  <a:cubicBezTo>
                    <a:pt x="18217" y="31799"/>
                    <a:pt x="18080" y="31470"/>
                    <a:pt x="17951" y="31160"/>
                  </a:cubicBezTo>
                  <a:cubicBezTo>
                    <a:pt x="17862" y="30938"/>
                    <a:pt x="18021" y="30694"/>
                    <a:pt x="18261" y="30691"/>
                  </a:cubicBezTo>
                  <a:cubicBezTo>
                    <a:pt x="18367" y="30688"/>
                    <a:pt x="18476" y="30688"/>
                    <a:pt x="18563" y="30687"/>
                  </a:cubicBezTo>
                  <a:cubicBezTo>
                    <a:pt x="18682" y="30687"/>
                    <a:pt x="18792" y="30620"/>
                    <a:pt x="18851" y="30517"/>
                  </a:cubicBezTo>
                  <a:lnTo>
                    <a:pt x="19858" y="28773"/>
                  </a:lnTo>
                  <a:cubicBezTo>
                    <a:pt x="19920" y="28663"/>
                    <a:pt x="20034" y="28601"/>
                    <a:pt x="20151" y="28601"/>
                  </a:cubicBezTo>
                  <a:cubicBezTo>
                    <a:pt x="20208" y="28601"/>
                    <a:pt x="20266" y="28616"/>
                    <a:pt x="20319" y="28647"/>
                  </a:cubicBezTo>
                  <a:lnTo>
                    <a:pt x="21664" y="29423"/>
                  </a:lnTo>
                  <a:cubicBezTo>
                    <a:pt x="21715" y="29452"/>
                    <a:pt x="21774" y="29468"/>
                    <a:pt x="21833" y="29468"/>
                  </a:cubicBezTo>
                  <a:cubicBezTo>
                    <a:pt x="21857" y="29468"/>
                    <a:pt x="21881" y="29465"/>
                    <a:pt x="21906" y="29460"/>
                  </a:cubicBezTo>
                  <a:lnTo>
                    <a:pt x="22384" y="29358"/>
                  </a:lnTo>
                  <a:cubicBezTo>
                    <a:pt x="22456" y="29340"/>
                    <a:pt x="22610" y="29303"/>
                    <a:pt x="22824" y="29220"/>
                  </a:cubicBezTo>
                  <a:cubicBezTo>
                    <a:pt x="22864" y="29205"/>
                    <a:pt x="22905" y="29198"/>
                    <a:pt x="22946" y="29198"/>
                  </a:cubicBezTo>
                  <a:cubicBezTo>
                    <a:pt x="23019" y="29198"/>
                    <a:pt x="23092" y="29221"/>
                    <a:pt x="23151" y="29267"/>
                  </a:cubicBezTo>
                  <a:lnTo>
                    <a:pt x="23235" y="29329"/>
                  </a:lnTo>
                  <a:cubicBezTo>
                    <a:pt x="23238" y="29332"/>
                    <a:pt x="24249" y="30094"/>
                    <a:pt x="25252" y="30869"/>
                  </a:cubicBezTo>
                  <a:cubicBezTo>
                    <a:pt x="25851" y="31332"/>
                    <a:pt x="26449" y="31796"/>
                    <a:pt x="26833" y="32097"/>
                  </a:cubicBezTo>
                  <a:cubicBezTo>
                    <a:pt x="26877" y="32132"/>
                    <a:pt x="26909" y="32176"/>
                    <a:pt x="26932" y="32229"/>
                  </a:cubicBezTo>
                  <a:cubicBezTo>
                    <a:pt x="27151" y="32733"/>
                    <a:pt x="27474" y="33263"/>
                    <a:pt x="27938" y="33603"/>
                  </a:cubicBezTo>
                  <a:cubicBezTo>
                    <a:pt x="28291" y="33863"/>
                    <a:pt x="28698" y="34002"/>
                    <a:pt x="29121" y="34002"/>
                  </a:cubicBezTo>
                  <a:cubicBezTo>
                    <a:pt x="29492" y="34002"/>
                    <a:pt x="29855" y="33892"/>
                    <a:pt x="30185" y="33686"/>
                  </a:cubicBezTo>
                  <a:cubicBezTo>
                    <a:pt x="30871" y="33249"/>
                    <a:pt x="31905" y="31971"/>
                    <a:pt x="32406" y="31285"/>
                  </a:cubicBezTo>
                  <a:cubicBezTo>
                    <a:pt x="33333" y="30015"/>
                    <a:pt x="34194" y="28550"/>
                    <a:pt x="33549" y="27315"/>
                  </a:cubicBezTo>
                  <a:cubicBezTo>
                    <a:pt x="33334" y="26915"/>
                    <a:pt x="33003" y="26612"/>
                    <a:pt x="32600" y="26440"/>
                  </a:cubicBezTo>
                  <a:cubicBezTo>
                    <a:pt x="32351" y="26332"/>
                    <a:pt x="32077" y="26277"/>
                    <a:pt x="31789" y="26277"/>
                  </a:cubicBezTo>
                  <a:cubicBezTo>
                    <a:pt x="31292" y="26277"/>
                    <a:pt x="30758" y="26438"/>
                    <a:pt x="30101" y="26794"/>
                  </a:cubicBezTo>
                  <a:cubicBezTo>
                    <a:pt x="30077" y="26807"/>
                    <a:pt x="30053" y="26815"/>
                    <a:pt x="30029" y="26821"/>
                  </a:cubicBezTo>
                  <a:cubicBezTo>
                    <a:pt x="29886" y="26859"/>
                    <a:pt x="29749" y="26910"/>
                    <a:pt x="29622" y="26979"/>
                  </a:cubicBezTo>
                  <a:cubicBezTo>
                    <a:pt x="29570" y="27007"/>
                    <a:pt x="29513" y="27022"/>
                    <a:pt x="29456" y="27022"/>
                  </a:cubicBezTo>
                  <a:cubicBezTo>
                    <a:pt x="29373" y="27022"/>
                    <a:pt x="29291" y="26992"/>
                    <a:pt x="29226" y="26932"/>
                  </a:cubicBezTo>
                  <a:lnTo>
                    <a:pt x="28665" y="26411"/>
                  </a:lnTo>
                  <a:lnTo>
                    <a:pt x="27327" y="25190"/>
                  </a:lnTo>
                  <a:cubicBezTo>
                    <a:pt x="27209" y="25084"/>
                    <a:pt x="27180" y="24911"/>
                    <a:pt x="27262" y="24771"/>
                  </a:cubicBezTo>
                  <a:lnTo>
                    <a:pt x="27348" y="24623"/>
                  </a:lnTo>
                  <a:cubicBezTo>
                    <a:pt x="27430" y="24486"/>
                    <a:pt x="27405" y="24314"/>
                    <a:pt x="27289" y="24204"/>
                  </a:cubicBezTo>
                  <a:lnTo>
                    <a:pt x="23633" y="20794"/>
                  </a:lnTo>
                  <a:cubicBezTo>
                    <a:pt x="23594" y="20758"/>
                    <a:pt x="23566" y="20715"/>
                    <a:pt x="23549" y="20664"/>
                  </a:cubicBezTo>
                  <a:lnTo>
                    <a:pt x="22335" y="17400"/>
                  </a:lnTo>
                  <a:cubicBezTo>
                    <a:pt x="22275" y="17248"/>
                    <a:pt x="22336" y="17076"/>
                    <a:pt x="22476" y="16991"/>
                  </a:cubicBezTo>
                  <a:lnTo>
                    <a:pt x="24911" y="15522"/>
                  </a:lnTo>
                  <a:cubicBezTo>
                    <a:pt x="25053" y="15436"/>
                    <a:pt x="25113" y="15258"/>
                    <a:pt x="25049" y="15102"/>
                  </a:cubicBezTo>
                  <a:lnTo>
                    <a:pt x="24762" y="14405"/>
                  </a:lnTo>
                  <a:lnTo>
                    <a:pt x="24843" y="14349"/>
                  </a:lnTo>
                  <a:cubicBezTo>
                    <a:pt x="24928" y="14288"/>
                    <a:pt x="25018" y="14217"/>
                    <a:pt x="25110" y="14144"/>
                  </a:cubicBezTo>
                  <a:lnTo>
                    <a:pt x="25247" y="14034"/>
                  </a:lnTo>
                  <a:cubicBezTo>
                    <a:pt x="25309" y="13983"/>
                    <a:pt x="25376" y="13932"/>
                    <a:pt x="25447" y="13877"/>
                  </a:cubicBezTo>
                  <a:cubicBezTo>
                    <a:pt x="25635" y="13726"/>
                    <a:pt x="25870" y="13540"/>
                    <a:pt x="26110" y="13324"/>
                  </a:cubicBezTo>
                  <a:lnTo>
                    <a:pt x="26523" y="12957"/>
                  </a:lnTo>
                  <a:cubicBezTo>
                    <a:pt x="26661" y="12837"/>
                    <a:pt x="26777" y="12720"/>
                    <a:pt x="26881" y="12618"/>
                  </a:cubicBezTo>
                  <a:cubicBezTo>
                    <a:pt x="26923" y="12576"/>
                    <a:pt x="27124" y="12381"/>
                    <a:pt x="27169" y="12337"/>
                  </a:cubicBezTo>
                  <a:cubicBezTo>
                    <a:pt x="27279" y="12231"/>
                    <a:pt x="27388" y="12126"/>
                    <a:pt x="27498" y="12007"/>
                  </a:cubicBezTo>
                  <a:lnTo>
                    <a:pt x="28105" y="11363"/>
                  </a:lnTo>
                  <a:lnTo>
                    <a:pt x="28616" y="10778"/>
                  </a:lnTo>
                  <a:cubicBezTo>
                    <a:pt x="28732" y="10642"/>
                    <a:pt x="28835" y="10518"/>
                    <a:pt x="28922" y="10406"/>
                  </a:cubicBezTo>
                  <a:cubicBezTo>
                    <a:pt x="28952" y="10370"/>
                    <a:pt x="28993" y="10340"/>
                    <a:pt x="29035" y="10317"/>
                  </a:cubicBezTo>
                  <a:cubicBezTo>
                    <a:pt x="29394" y="10142"/>
                    <a:pt x="29717" y="9877"/>
                    <a:pt x="29986" y="9535"/>
                  </a:cubicBezTo>
                  <a:lnTo>
                    <a:pt x="30013" y="9502"/>
                  </a:lnTo>
                  <a:cubicBezTo>
                    <a:pt x="30071" y="9423"/>
                    <a:pt x="30126" y="9344"/>
                    <a:pt x="30171" y="9267"/>
                  </a:cubicBezTo>
                  <a:cubicBezTo>
                    <a:pt x="30293" y="9177"/>
                    <a:pt x="30427" y="9077"/>
                    <a:pt x="30559" y="8971"/>
                  </a:cubicBezTo>
                  <a:cubicBezTo>
                    <a:pt x="31962" y="7822"/>
                    <a:pt x="31682" y="6779"/>
                    <a:pt x="31433" y="6305"/>
                  </a:cubicBezTo>
                  <a:cubicBezTo>
                    <a:pt x="31406" y="6259"/>
                    <a:pt x="31394" y="6210"/>
                    <a:pt x="31391" y="6156"/>
                  </a:cubicBezTo>
                  <a:cubicBezTo>
                    <a:pt x="31375" y="5772"/>
                    <a:pt x="31244" y="5401"/>
                    <a:pt x="31003" y="5085"/>
                  </a:cubicBezTo>
                  <a:cubicBezTo>
                    <a:pt x="30862" y="4902"/>
                    <a:pt x="30686" y="4753"/>
                    <a:pt x="30490" y="4645"/>
                  </a:cubicBezTo>
                  <a:cubicBezTo>
                    <a:pt x="30438" y="4615"/>
                    <a:pt x="30396" y="4575"/>
                    <a:pt x="30363" y="4525"/>
                  </a:cubicBezTo>
                  <a:cubicBezTo>
                    <a:pt x="30184" y="4235"/>
                    <a:pt x="29937" y="4029"/>
                    <a:pt x="29717" y="3911"/>
                  </a:cubicBezTo>
                  <a:lnTo>
                    <a:pt x="29698" y="3899"/>
                  </a:lnTo>
                  <a:cubicBezTo>
                    <a:pt x="29485" y="3789"/>
                    <a:pt x="29251" y="3722"/>
                    <a:pt x="29008" y="3705"/>
                  </a:cubicBezTo>
                  <a:cubicBezTo>
                    <a:pt x="28952" y="3699"/>
                    <a:pt x="28895" y="3681"/>
                    <a:pt x="28849" y="3651"/>
                  </a:cubicBezTo>
                  <a:cubicBezTo>
                    <a:pt x="28641" y="3523"/>
                    <a:pt x="28411" y="3436"/>
                    <a:pt x="28166" y="3404"/>
                  </a:cubicBezTo>
                  <a:cubicBezTo>
                    <a:pt x="28087" y="3394"/>
                    <a:pt x="28005" y="3388"/>
                    <a:pt x="27924" y="3388"/>
                  </a:cubicBezTo>
                  <a:cubicBezTo>
                    <a:pt x="27244" y="3388"/>
                    <a:pt x="26765" y="3734"/>
                    <a:pt x="26432" y="4129"/>
                  </a:cubicBezTo>
                  <a:lnTo>
                    <a:pt x="26377" y="4129"/>
                  </a:lnTo>
                  <a:cubicBezTo>
                    <a:pt x="26266" y="4129"/>
                    <a:pt x="26150" y="4138"/>
                    <a:pt x="26020" y="4163"/>
                  </a:cubicBezTo>
                  <a:cubicBezTo>
                    <a:pt x="25605" y="4249"/>
                    <a:pt x="24283" y="4695"/>
                    <a:pt x="24722" y="6864"/>
                  </a:cubicBezTo>
                  <a:cubicBezTo>
                    <a:pt x="24730" y="6912"/>
                    <a:pt x="24738" y="6958"/>
                    <a:pt x="24750" y="7003"/>
                  </a:cubicBezTo>
                  <a:cubicBezTo>
                    <a:pt x="24717" y="7111"/>
                    <a:pt x="24690" y="7199"/>
                    <a:pt x="24659" y="7308"/>
                  </a:cubicBezTo>
                  <a:cubicBezTo>
                    <a:pt x="24291" y="7679"/>
                    <a:pt x="23868" y="8090"/>
                    <a:pt x="23426" y="8457"/>
                  </a:cubicBezTo>
                  <a:cubicBezTo>
                    <a:pt x="23369" y="8504"/>
                    <a:pt x="23314" y="8553"/>
                    <a:pt x="23258" y="8598"/>
                  </a:cubicBezTo>
                  <a:cubicBezTo>
                    <a:pt x="23190" y="8659"/>
                    <a:pt x="23121" y="8717"/>
                    <a:pt x="23057" y="8768"/>
                  </a:cubicBezTo>
                  <a:lnTo>
                    <a:pt x="22949" y="8852"/>
                  </a:lnTo>
                  <a:cubicBezTo>
                    <a:pt x="22929" y="8610"/>
                    <a:pt x="22874" y="8365"/>
                    <a:pt x="22788" y="8131"/>
                  </a:cubicBezTo>
                  <a:cubicBezTo>
                    <a:pt x="22525" y="7431"/>
                    <a:pt x="21993" y="6899"/>
                    <a:pt x="21331" y="6628"/>
                  </a:cubicBezTo>
                  <a:cubicBezTo>
                    <a:pt x="21220" y="6581"/>
                    <a:pt x="21145" y="6474"/>
                    <a:pt x="21131" y="6354"/>
                  </a:cubicBezTo>
                  <a:cubicBezTo>
                    <a:pt x="21073" y="5854"/>
                    <a:pt x="20973" y="5304"/>
                    <a:pt x="20805" y="4742"/>
                  </a:cubicBezTo>
                  <a:cubicBezTo>
                    <a:pt x="19893" y="1686"/>
                    <a:pt x="17557" y="1"/>
                    <a:pt x="14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960;p47"/>
            <p:cNvSpPr/>
            <p:nvPr/>
          </p:nvSpPr>
          <p:spPr>
            <a:xfrm>
              <a:off x="1797115" y="3190556"/>
              <a:ext cx="163277" cy="171920"/>
            </a:xfrm>
            <a:custGeom>
              <a:avLst/>
              <a:gdLst/>
              <a:ahLst/>
              <a:cxnLst/>
              <a:rect l="l" t="t" r="r" b="b"/>
              <a:pathLst>
                <a:path w="4281" h="4508" extrusionOk="0">
                  <a:moveTo>
                    <a:pt x="3543" y="0"/>
                  </a:moveTo>
                  <a:cubicBezTo>
                    <a:pt x="3176" y="0"/>
                    <a:pt x="2582" y="321"/>
                    <a:pt x="2049" y="667"/>
                  </a:cubicBezTo>
                  <a:cubicBezTo>
                    <a:pt x="1421" y="1075"/>
                    <a:pt x="877" y="1518"/>
                    <a:pt x="877" y="1518"/>
                  </a:cubicBezTo>
                  <a:lnTo>
                    <a:pt x="1" y="3237"/>
                  </a:lnTo>
                  <a:cubicBezTo>
                    <a:pt x="1" y="3237"/>
                    <a:pt x="259" y="4140"/>
                    <a:pt x="649" y="4423"/>
                  </a:cubicBezTo>
                  <a:cubicBezTo>
                    <a:pt x="721" y="4476"/>
                    <a:pt x="798" y="4508"/>
                    <a:pt x="879" y="4508"/>
                  </a:cubicBezTo>
                  <a:cubicBezTo>
                    <a:pt x="943" y="4508"/>
                    <a:pt x="1009" y="4488"/>
                    <a:pt x="1078" y="4445"/>
                  </a:cubicBezTo>
                  <a:cubicBezTo>
                    <a:pt x="1700" y="4047"/>
                    <a:pt x="4280" y="948"/>
                    <a:pt x="3880" y="185"/>
                  </a:cubicBezTo>
                  <a:cubicBezTo>
                    <a:pt x="3841" y="113"/>
                    <a:pt x="3785" y="61"/>
                    <a:pt x="3714" y="32"/>
                  </a:cubicBezTo>
                  <a:cubicBezTo>
                    <a:pt x="3665" y="10"/>
                    <a:pt x="3608" y="0"/>
                    <a:pt x="3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961;p47"/>
            <p:cNvSpPr/>
            <p:nvPr/>
          </p:nvSpPr>
          <p:spPr>
            <a:xfrm>
              <a:off x="1821830" y="3191739"/>
              <a:ext cx="138562" cy="170738"/>
            </a:xfrm>
            <a:custGeom>
              <a:avLst/>
              <a:gdLst/>
              <a:ahLst/>
              <a:cxnLst/>
              <a:rect l="l" t="t" r="r" b="b"/>
              <a:pathLst>
                <a:path w="3633" h="4477" extrusionOk="0">
                  <a:moveTo>
                    <a:pt x="3066" y="1"/>
                  </a:moveTo>
                  <a:cubicBezTo>
                    <a:pt x="2801" y="774"/>
                    <a:pt x="1987" y="2626"/>
                    <a:pt x="1" y="4392"/>
                  </a:cubicBezTo>
                  <a:cubicBezTo>
                    <a:pt x="73" y="4445"/>
                    <a:pt x="150" y="4477"/>
                    <a:pt x="231" y="4477"/>
                  </a:cubicBezTo>
                  <a:cubicBezTo>
                    <a:pt x="295" y="4477"/>
                    <a:pt x="361" y="4457"/>
                    <a:pt x="430" y="4414"/>
                  </a:cubicBezTo>
                  <a:cubicBezTo>
                    <a:pt x="1052" y="4016"/>
                    <a:pt x="3632" y="917"/>
                    <a:pt x="3232" y="154"/>
                  </a:cubicBezTo>
                  <a:cubicBezTo>
                    <a:pt x="3193" y="82"/>
                    <a:pt x="3137" y="30"/>
                    <a:pt x="3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962;p47"/>
            <p:cNvSpPr/>
            <p:nvPr/>
          </p:nvSpPr>
          <p:spPr>
            <a:xfrm>
              <a:off x="1845667" y="3229379"/>
              <a:ext cx="17087" cy="37412"/>
            </a:xfrm>
            <a:custGeom>
              <a:avLst/>
              <a:gdLst/>
              <a:ahLst/>
              <a:cxnLst/>
              <a:rect l="l" t="t" r="r" b="b"/>
              <a:pathLst>
                <a:path w="448" h="981" extrusionOk="0">
                  <a:moveTo>
                    <a:pt x="147" y="1"/>
                  </a:moveTo>
                  <a:cubicBezTo>
                    <a:pt x="86" y="1"/>
                    <a:pt x="22" y="45"/>
                    <a:pt x="16" y="126"/>
                  </a:cubicBezTo>
                  <a:cubicBezTo>
                    <a:pt x="1" y="400"/>
                    <a:pt x="16" y="672"/>
                    <a:pt x="160" y="913"/>
                  </a:cubicBezTo>
                  <a:cubicBezTo>
                    <a:pt x="187" y="961"/>
                    <a:pt x="226" y="980"/>
                    <a:pt x="265" y="980"/>
                  </a:cubicBezTo>
                  <a:cubicBezTo>
                    <a:pt x="356" y="980"/>
                    <a:pt x="448" y="872"/>
                    <a:pt x="386" y="761"/>
                  </a:cubicBezTo>
                  <a:cubicBezTo>
                    <a:pt x="275" y="561"/>
                    <a:pt x="269" y="339"/>
                    <a:pt x="259" y="117"/>
                  </a:cubicBezTo>
                  <a:cubicBezTo>
                    <a:pt x="255" y="38"/>
                    <a:pt x="202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963;p47"/>
            <p:cNvSpPr/>
            <p:nvPr/>
          </p:nvSpPr>
          <p:spPr>
            <a:xfrm>
              <a:off x="1861495" y="3218930"/>
              <a:ext cx="15714" cy="37374"/>
            </a:xfrm>
            <a:custGeom>
              <a:avLst/>
              <a:gdLst/>
              <a:ahLst/>
              <a:cxnLst/>
              <a:rect l="l" t="t" r="r" b="b"/>
              <a:pathLst>
                <a:path w="412" h="980" extrusionOk="0">
                  <a:moveTo>
                    <a:pt x="143" y="0"/>
                  </a:moveTo>
                  <a:cubicBezTo>
                    <a:pt x="77" y="0"/>
                    <a:pt x="9" y="46"/>
                    <a:pt x="8" y="133"/>
                  </a:cubicBezTo>
                  <a:cubicBezTo>
                    <a:pt x="1" y="389"/>
                    <a:pt x="38" y="636"/>
                    <a:pt x="114" y="881"/>
                  </a:cubicBezTo>
                  <a:cubicBezTo>
                    <a:pt x="135" y="950"/>
                    <a:pt x="188" y="979"/>
                    <a:pt x="241" y="979"/>
                  </a:cubicBezTo>
                  <a:cubicBezTo>
                    <a:pt x="326" y="979"/>
                    <a:pt x="412" y="905"/>
                    <a:pt x="376" y="796"/>
                  </a:cubicBezTo>
                  <a:cubicBezTo>
                    <a:pt x="306" y="578"/>
                    <a:pt x="271" y="353"/>
                    <a:pt x="265" y="125"/>
                  </a:cubicBezTo>
                  <a:cubicBezTo>
                    <a:pt x="264" y="40"/>
                    <a:pt x="204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964;p47"/>
            <p:cNvSpPr/>
            <p:nvPr/>
          </p:nvSpPr>
          <p:spPr>
            <a:xfrm>
              <a:off x="1875607" y="3209434"/>
              <a:ext cx="16896" cy="37374"/>
            </a:xfrm>
            <a:custGeom>
              <a:avLst/>
              <a:gdLst/>
              <a:ahLst/>
              <a:cxnLst/>
              <a:rect l="l" t="t" r="r" b="b"/>
              <a:pathLst>
                <a:path w="443" h="980" extrusionOk="0">
                  <a:moveTo>
                    <a:pt x="137" y="1"/>
                  </a:moveTo>
                  <a:cubicBezTo>
                    <a:pt x="94" y="1"/>
                    <a:pt x="52" y="26"/>
                    <a:pt x="43" y="77"/>
                  </a:cubicBezTo>
                  <a:cubicBezTo>
                    <a:pt x="1" y="337"/>
                    <a:pt x="83" y="640"/>
                    <a:pt x="162" y="889"/>
                  </a:cubicBezTo>
                  <a:cubicBezTo>
                    <a:pt x="182" y="952"/>
                    <a:pt x="232" y="980"/>
                    <a:pt x="282" y="980"/>
                  </a:cubicBezTo>
                  <a:cubicBezTo>
                    <a:pt x="362" y="980"/>
                    <a:pt x="443" y="910"/>
                    <a:pt x="409" y="810"/>
                  </a:cubicBezTo>
                  <a:cubicBezTo>
                    <a:pt x="328" y="566"/>
                    <a:pt x="307" y="313"/>
                    <a:pt x="232" y="70"/>
                  </a:cubicBezTo>
                  <a:cubicBezTo>
                    <a:pt x="219" y="23"/>
                    <a:pt x="178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965;p47"/>
            <p:cNvSpPr/>
            <p:nvPr/>
          </p:nvSpPr>
          <p:spPr>
            <a:xfrm>
              <a:off x="1568123" y="3053036"/>
              <a:ext cx="270640" cy="262495"/>
            </a:xfrm>
            <a:custGeom>
              <a:avLst/>
              <a:gdLst/>
              <a:ahLst/>
              <a:cxnLst/>
              <a:rect l="l" t="t" r="r" b="b"/>
              <a:pathLst>
                <a:path w="7096" h="6883" extrusionOk="0">
                  <a:moveTo>
                    <a:pt x="1647" y="0"/>
                  </a:moveTo>
                  <a:lnTo>
                    <a:pt x="0" y="2299"/>
                  </a:lnTo>
                  <a:lnTo>
                    <a:pt x="1632" y="3516"/>
                  </a:lnTo>
                  <a:lnTo>
                    <a:pt x="1639" y="3522"/>
                  </a:lnTo>
                  <a:lnTo>
                    <a:pt x="1969" y="3769"/>
                  </a:lnTo>
                  <a:cubicBezTo>
                    <a:pt x="1969" y="3769"/>
                    <a:pt x="2987" y="4537"/>
                    <a:pt x="3996" y="5316"/>
                  </a:cubicBezTo>
                  <a:cubicBezTo>
                    <a:pt x="5005" y="6094"/>
                    <a:pt x="6009" y="6883"/>
                    <a:pt x="6009" y="6883"/>
                  </a:cubicBezTo>
                  <a:cubicBezTo>
                    <a:pt x="6544" y="6326"/>
                    <a:pt x="6829" y="5769"/>
                    <a:pt x="7096" y="4953"/>
                  </a:cubicBezTo>
                  <a:cubicBezTo>
                    <a:pt x="7096" y="4953"/>
                    <a:pt x="6217" y="4136"/>
                    <a:pt x="5336" y="3320"/>
                  </a:cubicBezTo>
                  <a:lnTo>
                    <a:pt x="3560" y="1701"/>
                  </a:lnTo>
                  <a:lnTo>
                    <a:pt x="3254" y="1424"/>
                  </a:lnTo>
                  <a:lnTo>
                    <a:pt x="3242" y="1414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966;p47"/>
            <p:cNvSpPr/>
            <p:nvPr/>
          </p:nvSpPr>
          <p:spPr>
            <a:xfrm>
              <a:off x="1568123" y="3052959"/>
              <a:ext cx="124183" cy="134355"/>
            </a:xfrm>
            <a:custGeom>
              <a:avLst/>
              <a:gdLst/>
              <a:ahLst/>
              <a:cxnLst/>
              <a:rect l="l" t="t" r="r" b="b"/>
              <a:pathLst>
                <a:path w="3256" h="3523" extrusionOk="0">
                  <a:moveTo>
                    <a:pt x="1647" y="1"/>
                  </a:moveTo>
                  <a:lnTo>
                    <a:pt x="0" y="2299"/>
                  </a:lnTo>
                  <a:lnTo>
                    <a:pt x="1632" y="3517"/>
                  </a:lnTo>
                  <a:lnTo>
                    <a:pt x="1639" y="3522"/>
                  </a:lnTo>
                  <a:cubicBezTo>
                    <a:pt x="2229" y="2862"/>
                    <a:pt x="2768" y="2162"/>
                    <a:pt x="3255" y="1423"/>
                  </a:cubicBezTo>
                  <a:lnTo>
                    <a:pt x="3242" y="1415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2967;p47"/>
            <p:cNvSpPr/>
            <p:nvPr/>
          </p:nvSpPr>
          <p:spPr>
            <a:xfrm>
              <a:off x="1197213" y="3399965"/>
              <a:ext cx="218923" cy="130465"/>
            </a:xfrm>
            <a:custGeom>
              <a:avLst/>
              <a:gdLst/>
              <a:ahLst/>
              <a:cxnLst/>
              <a:rect l="l" t="t" r="r" b="b"/>
              <a:pathLst>
                <a:path w="5740" h="3421" extrusionOk="0">
                  <a:moveTo>
                    <a:pt x="4587" y="0"/>
                  </a:moveTo>
                  <a:lnTo>
                    <a:pt x="2480" y="441"/>
                  </a:lnTo>
                  <a:cubicBezTo>
                    <a:pt x="2480" y="441"/>
                    <a:pt x="1845" y="896"/>
                    <a:pt x="1224" y="1453"/>
                  </a:cubicBezTo>
                  <a:cubicBezTo>
                    <a:pt x="606" y="2007"/>
                    <a:pt x="0" y="2664"/>
                    <a:pt x="57" y="3059"/>
                  </a:cubicBezTo>
                  <a:cubicBezTo>
                    <a:pt x="69" y="3145"/>
                    <a:pt x="107" y="3220"/>
                    <a:pt x="175" y="3283"/>
                  </a:cubicBezTo>
                  <a:cubicBezTo>
                    <a:pt x="278" y="3379"/>
                    <a:pt x="452" y="3421"/>
                    <a:pt x="677" y="3421"/>
                  </a:cubicBezTo>
                  <a:cubicBezTo>
                    <a:pt x="1995" y="3421"/>
                    <a:pt x="5052" y="1983"/>
                    <a:pt x="5571" y="1512"/>
                  </a:cubicBezTo>
                  <a:cubicBezTo>
                    <a:pt x="5722" y="1375"/>
                    <a:pt x="5739" y="1210"/>
                    <a:pt x="5673" y="1045"/>
                  </a:cubicBezTo>
                  <a:cubicBezTo>
                    <a:pt x="5482" y="542"/>
                    <a:pt x="4587" y="0"/>
                    <a:pt x="4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968;p47"/>
            <p:cNvSpPr/>
            <p:nvPr/>
          </p:nvSpPr>
          <p:spPr>
            <a:xfrm>
              <a:off x="1199349" y="3439779"/>
              <a:ext cx="216787" cy="90651"/>
            </a:xfrm>
            <a:custGeom>
              <a:avLst/>
              <a:gdLst/>
              <a:ahLst/>
              <a:cxnLst/>
              <a:rect l="l" t="t" r="r" b="b"/>
              <a:pathLst>
                <a:path w="5684" h="2377" extrusionOk="0">
                  <a:moveTo>
                    <a:pt x="5618" y="1"/>
                  </a:moveTo>
                  <a:cubicBezTo>
                    <a:pt x="3137" y="1620"/>
                    <a:pt x="910" y="1956"/>
                    <a:pt x="1" y="2015"/>
                  </a:cubicBezTo>
                  <a:cubicBezTo>
                    <a:pt x="13" y="2101"/>
                    <a:pt x="51" y="2176"/>
                    <a:pt x="119" y="2239"/>
                  </a:cubicBezTo>
                  <a:cubicBezTo>
                    <a:pt x="222" y="2335"/>
                    <a:pt x="396" y="2377"/>
                    <a:pt x="621" y="2377"/>
                  </a:cubicBezTo>
                  <a:cubicBezTo>
                    <a:pt x="1939" y="2377"/>
                    <a:pt x="4996" y="939"/>
                    <a:pt x="5515" y="468"/>
                  </a:cubicBezTo>
                  <a:cubicBezTo>
                    <a:pt x="5666" y="331"/>
                    <a:pt x="5683" y="166"/>
                    <a:pt x="5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969;p47"/>
            <p:cNvSpPr/>
            <p:nvPr/>
          </p:nvSpPr>
          <p:spPr>
            <a:xfrm>
              <a:off x="1262585" y="3429482"/>
              <a:ext cx="44280" cy="24217"/>
            </a:xfrm>
            <a:custGeom>
              <a:avLst/>
              <a:gdLst/>
              <a:ahLst/>
              <a:cxnLst/>
              <a:rect l="l" t="t" r="r" b="b"/>
              <a:pathLst>
                <a:path w="1161" h="635" extrusionOk="0">
                  <a:moveTo>
                    <a:pt x="213" y="0"/>
                  </a:moveTo>
                  <a:cubicBezTo>
                    <a:pt x="66" y="0"/>
                    <a:pt x="0" y="210"/>
                    <a:pt x="165" y="262"/>
                  </a:cubicBezTo>
                  <a:cubicBezTo>
                    <a:pt x="401" y="337"/>
                    <a:pt x="639" y="408"/>
                    <a:pt x="821" y="587"/>
                  </a:cubicBezTo>
                  <a:cubicBezTo>
                    <a:pt x="856" y="620"/>
                    <a:pt x="897" y="635"/>
                    <a:pt x="935" y="635"/>
                  </a:cubicBezTo>
                  <a:cubicBezTo>
                    <a:pt x="1056" y="635"/>
                    <a:pt x="1161" y="498"/>
                    <a:pt x="1053" y="386"/>
                  </a:cubicBezTo>
                  <a:cubicBezTo>
                    <a:pt x="835" y="163"/>
                    <a:pt x="544" y="63"/>
                    <a:pt x="247" y="4"/>
                  </a:cubicBezTo>
                  <a:cubicBezTo>
                    <a:pt x="235" y="2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2970;p47"/>
            <p:cNvSpPr/>
            <p:nvPr/>
          </p:nvSpPr>
          <p:spPr>
            <a:xfrm>
              <a:off x="1246681" y="3443097"/>
              <a:ext cx="44929" cy="23759"/>
            </a:xfrm>
            <a:custGeom>
              <a:avLst/>
              <a:gdLst/>
              <a:ahLst/>
              <a:cxnLst/>
              <a:rect l="l" t="t" r="r" b="b"/>
              <a:pathLst>
                <a:path w="1178" h="623" extrusionOk="0">
                  <a:moveTo>
                    <a:pt x="216" y="0"/>
                  </a:moveTo>
                  <a:cubicBezTo>
                    <a:pt x="63" y="0"/>
                    <a:pt x="1" y="229"/>
                    <a:pt x="172" y="281"/>
                  </a:cubicBezTo>
                  <a:cubicBezTo>
                    <a:pt x="418" y="353"/>
                    <a:pt x="647" y="457"/>
                    <a:pt x="863" y="595"/>
                  </a:cubicBezTo>
                  <a:cubicBezTo>
                    <a:pt x="893" y="615"/>
                    <a:pt x="922" y="623"/>
                    <a:pt x="950" y="623"/>
                  </a:cubicBezTo>
                  <a:cubicBezTo>
                    <a:pt x="1086" y="623"/>
                    <a:pt x="1177" y="430"/>
                    <a:pt x="1032" y="337"/>
                  </a:cubicBezTo>
                  <a:cubicBezTo>
                    <a:pt x="791" y="183"/>
                    <a:pt x="534" y="72"/>
                    <a:pt x="257" y="5"/>
                  </a:cubicBezTo>
                  <a:cubicBezTo>
                    <a:pt x="243" y="2"/>
                    <a:pt x="229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2971;p47"/>
            <p:cNvSpPr/>
            <p:nvPr/>
          </p:nvSpPr>
          <p:spPr>
            <a:xfrm>
              <a:off x="1233675" y="3456445"/>
              <a:ext cx="42945" cy="24217"/>
            </a:xfrm>
            <a:custGeom>
              <a:avLst/>
              <a:gdLst/>
              <a:ahLst/>
              <a:cxnLst/>
              <a:rect l="l" t="t" r="r" b="b"/>
              <a:pathLst>
                <a:path w="1126" h="635" extrusionOk="0">
                  <a:moveTo>
                    <a:pt x="142" y="1"/>
                  </a:moveTo>
                  <a:cubicBezTo>
                    <a:pt x="39" y="1"/>
                    <a:pt x="0" y="145"/>
                    <a:pt x="90" y="202"/>
                  </a:cubicBezTo>
                  <a:cubicBezTo>
                    <a:pt x="330" y="353"/>
                    <a:pt x="597" y="449"/>
                    <a:pt x="835" y="608"/>
                  </a:cubicBezTo>
                  <a:cubicBezTo>
                    <a:pt x="863" y="627"/>
                    <a:pt x="890" y="635"/>
                    <a:pt x="917" y="635"/>
                  </a:cubicBezTo>
                  <a:cubicBezTo>
                    <a:pt x="1040" y="635"/>
                    <a:pt x="1126" y="454"/>
                    <a:pt x="992" y="367"/>
                  </a:cubicBezTo>
                  <a:cubicBezTo>
                    <a:pt x="746" y="207"/>
                    <a:pt x="444" y="31"/>
                    <a:pt x="154" y="1"/>
                  </a:cubicBezTo>
                  <a:cubicBezTo>
                    <a:pt x="150" y="1"/>
                    <a:pt x="146" y="1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972;p47"/>
            <p:cNvSpPr/>
            <p:nvPr/>
          </p:nvSpPr>
          <p:spPr>
            <a:xfrm>
              <a:off x="1209571" y="3131254"/>
              <a:ext cx="164345" cy="292546"/>
            </a:xfrm>
            <a:custGeom>
              <a:avLst/>
              <a:gdLst/>
              <a:ahLst/>
              <a:cxnLst/>
              <a:rect l="l" t="t" r="r" b="b"/>
              <a:pathLst>
                <a:path w="4309" h="7671" extrusionOk="0">
                  <a:moveTo>
                    <a:pt x="1551" y="0"/>
                  </a:moveTo>
                  <a:cubicBezTo>
                    <a:pt x="944" y="831"/>
                    <a:pt x="376" y="1777"/>
                    <a:pt x="118" y="2785"/>
                  </a:cubicBezTo>
                  <a:cubicBezTo>
                    <a:pt x="44" y="3076"/>
                    <a:pt x="1" y="3379"/>
                    <a:pt x="23" y="3680"/>
                  </a:cubicBezTo>
                  <a:cubicBezTo>
                    <a:pt x="50" y="4026"/>
                    <a:pt x="208" y="4332"/>
                    <a:pt x="356" y="4640"/>
                  </a:cubicBezTo>
                  <a:cubicBezTo>
                    <a:pt x="668" y="5292"/>
                    <a:pt x="1004" y="5934"/>
                    <a:pt x="1337" y="6576"/>
                  </a:cubicBezTo>
                  <a:cubicBezTo>
                    <a:pt x="1527" y="6942"/>
                    <a:pt x="1719" y="7307"/>
                    <a:pt x="1913" y="7670"/>
                  </a:cubicBezTo>
                  <a:cubicBezTo>
                    <a:pt x="2529" y="7640"/>
                    <a:pt x="3143" y="7560"/>
                    <a:pt x="3721" y="7338"/>
                  </a:cubicBezTo>
                  <a:cubicBezTo>
                    <a:pt x="3857" y="7286"/>
                    <a:pt x="3991" y="7227"/>
                    <a:pt x="4122" y="7162"/>
                  </a:cubicBezTo>
                  <a:cubicBezTo>
                    <a:pt x="4151" y="7148"/>
                    <a:pt x="4293" y="7098"/>
                    <a:pt x="4306" y="7067"/>
                  </a:cubicBezTo>
                  <a:cubicBezTo>
                    <a:pt x="4309" y="7060"/>
                    <a:pt x="4292" y="7039"/>
                    <a:pt x="4292" y="7032"/>
                  </a:cubicBezTo>
                  <a:cubicBezTo>
                    <a:pt x="4285" y="6971"/>
                    <a:pt x="4235" y="6898"/>
                    <a:pt x="4211" y="6842"/>
                  </a:cubicBezTo>
                  <a:cubicBezTo>
                    <a:pt x="4158" y="6712"/>
                    <a:pt x="4103" y="6583"/>
                    <a:pt x="4049" y="6455"/>
                  </a:cubicBezTo>
                  <a:cubicBezTo>
                    <a:pt x="3800" y="5863"/>
                    <a:pt x="3553" y="5271"/>
                    <a:pt x="3314" y="4676"/>
                  </a:cubicBezTo>
                  <a:cubicBezTo>
                    <a:pt x="3191" y="4371"/>
                    <a:pt x="3057" y="4065"/>
                    <a:pt x="2951" y="3755"/>
                  </a:cubicBezTo>
                  <a:cubicBezTo>
                    <a:pt x="2931" y="3701"/>
                    <a:pt x="2910" y="3635"/>
                    <a:pt x="2915" y="3577"/>
                  </a:cubicBezTo>
                  <a:cubicBezTo>
                    <a:pt x="2920" y="3513"/>
                    <a:pt x="2972" y="3455"/>
                    <a:pt x="2993" y="3421"/>
                  </a:cubicBezTo>
                  <a:cubicBezTo>
                    <a:pt x="3134" y="3204"/>
                    <a:pt x="3250" y="2974"/>
                    <a:pt x="3398" y="2758"/>
                  </a:cubicBezTo>
                  <a:cubicBezTo>
                    <a:pt x="3562" y="2520"/>
                    <a:pt x="3738" y="2289"/>
                    <a:pt x="3928" y="2071"/>
                  </a:cubicBezTo>
                  <a:cubicBezTo>
                    <a:pt x="3123" y="1396"/>
                    <a:pt x="2317" y="718"/>
                    <a:pt x="1551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973;p47"/>
            <p:cNvSpPr/>
            <p:nvPr/>
          </p:nvSpPr>
          <p:spPr>
            <a:xfrm>
              <a:off x="1222004" y="3131178"/>
              <a:ext cx="137342" cy="130351"/>
            </a:xfrm>
            <a:custGeom>
              <a:avLst/>
              <a:gdLst/>
              <a:ahLst/>
              <a:cxnLst/>
              <a:rect l="l" t="t" r="r" b="b"/>
              <a:pathLst>
                <a:path w="3601" h="3418" extrusionOk="0">
                  <a:moveTo>
                    <a:pt x="1226" y="1"/>
                  </a:moveTo>
                  <a:cubicBezTo>
                    <a:pt x="1226" y="1"/>
                    <a:pt x="1201" y="34"/>
                    <a:pt x="1160" y="91"/>
                  </a:cubicBezTo>
                  <a:cubicBezTo>
                    <a:pt x="1120" y="147"/>
                    <a:pt x="1065" y="225"/>
                    <a:pt x="1002" y="320"/>
                  </a:cubicBezTo>
                  <a:cubicBezTo>
                    <a:pt x="873" y="510"/>
                    <a:pt x="708" y="770"/>
                    <a:pt x="556" y="1035"/>
                  </a:cubicBezTo>
                  <a:cubicBezTo>
                    <a:pt x="402" y="1299"/>
                    <a:pt x="262" y="1574"/>
                    <a:pt x="163" y="1785"/>
                  </a:cubicBezTo>
                  <a:cubicBezTo>
                    <a:pt x="66" y="1995"/>
                    <a:pt x="9" y="2139"/>
                    <a:pt x="9" y="2139"/>
                  </a:cubicBezTo>
                  <a:lnTo>
                    <a:pt x="1" y="2156"/>
                  </a:lnTo>
                  <a:cubicBezTo>
                    <a:pt x="849" y="2658"/>
                    <a:pt x="1765" y="3027"/>
                    <a:pt x="2669" y="3418"/>
                  </a:cubicBezTo>
                  <a:lnTo>
                    <a:pt x="2670" y="3414"/>
                  </a:lnTo>
                  <a:cubicBezTo>
                    <a:pt x="2670" y="3414"/>
                    <a:pt x="2705" y="3344"/>
                    <a:pt x="2774" y="3224"/>
                  </a:cubicBezTo>
                  <a:cubicBezTo>
                    <a:pt x="2844" y="3106"/>
                    <a:pt x="2949" y="2935"/>
                    <a:pt x="3071" y="2760"/>
                  </a:cubicBezTo>
                  <a:cubicBezTo>
                    <a:pt x="3191" y="2585"/>
                    <a:pt x="3326" y="2407"/>
                    <a:pt x="3431" y="2277"/>
                  </a:cubicBezTo>
                  <a:cubicBezTo>
                    <a:pt x="3535" y="2146"/>
                    <a:pt x="3600" y="2070"/>
                    <a:pt x="3600" y="2070"/>
                  </a:cubicBezTo>
                  <a:cubicBezTo>
                    <a:pt x="3600" y="2070"/>
                    <a:pt x="2997" y="1566"/>
                    <a:pt x="2402" y="1049"/>
                  </a:cubicBezTo>
                  <a:cubicBezTo>
                    <a:pt x="2104" y="791"/>
                    <a:pt x="1809" y="530"/>
                    <a:pt x="1589" y="332"/>
                  </a:cubicBezTo>
                  <a:cubicBezTo>
                    <a:pt x="1369" y="135"/>
                    <a:pt x="1226" y="1"/>
                    <a:pt x="1226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974;p47"/>
            <p:cNvSpPr/>
            <p:nvPr/>
          </p:nvSpPr>
          <p:spPr>
            <a:xfrm>
              <a:off x="791024" y="2652791"/>
              <a:ext cx="142910" cy="145606"/>
            </a:xfrm>
            <a:custGeom>
              <a:avLst/>
              <a:gdLst/>
              <a:ahLst/>
              <a:cxnLst/>
              <a:rect l="l" t="t" r="r" b="b"/>
              <a:pathLst>
                <a:path w="3747" h="3818" extrusionOk="0">
                  <a:moveTo>
                    <a:pt x="2099" y="1"/>
                  </a:moveTo>
                  <a:cubicBezTo>
                    <a:pt x="2091" y="1"/>
                    <a:pt x="2083" y="1"/>
                    <a:pt x="2075" y="2"/>
                  </a:cubicBezTo>
                  <a:cubicBezTo>
                    <a:pt x="1928" y="20"/>
                    <a:pt x="1937" y="300"/>
                    <a:pt x="2000" y="585"/>
                  </a:cubicBezTo>
                  <a:cubicBezTo>
                    <a:pt x="2063" y="869"/>
                    <a:pt x="2177" y="1144"/>
                    <a:pt x="2177" y="1144"/>
                  </a:cubicBezTo>
                  <a:cubicBezTo>
                    <a:pt x="2177" y="1144"/>
                    <a:pt x="1975" y="904"/>
                    <a:pt x="1746" y="674"/>
                  </a:cubicBezTo>
                  <a:cubicBezTo>
                    <a:pt x="1548" y="477"/>
                    <a:pt x="1334" y="287"/>
                    <a:pt x="1179" y="287"/>
                  </a:cubicBezTo>
                  <a:cubicBezTo>
                    <a:pt x="1154" y="287"/>
                    <a:pt x="1130" y="292"/>
                    <a:pt x="1108" y="303"/>
                  </a:cubicBezTo>
                  <a:cubicBezTo>
                    <a:pt x="953" y="383"/>
                    <a:pt x="1051" y="706"/>
                    <a:pt x="1203" y="996"/>
                  </a:cubicBezTo>
                  <a:cubicBezTo>
                    <a:pt x="1355" y="1287"/>
                    <a:pt x="1556" y="1546"/>
                    <a:pt x="1556" y="1546"/>
                  </a:cubicBezTo>
                  <a:cubicBezTo>
                    <a:pt x="1556" y="1546"/>
                    <a:pt x="1292" y="1377"/>
                    <a:pt x="1011" y="1215"/>
                  </a:cubicBezTo>
                  <a:cubicBezTo>
                    <a:pt x="794" y="1091"/>
                    <a:pt x="566" y="970"/>
                    <a:pt x="436" y="970"/>
                  </a:cubicBezTo>
                  <a:cubicBezTo>
                    <a:pt x="398" y="970"/>
                    <a:pt x="368" y="981"/>
                    <a:pt x="349" y="1004"/>
                  </a:cubicBezTo>
                  <a:cubicBezTo>
                    <a:pt x="201" y="1196"/>
                    <a:pt x="383" y="1502"/>
                    <a:pt x="607" y="1742"/>
                  </a:cubicBezTo>
                  <a:cubicBezTo>
                    <a:pt x="832" y="1984"/>
                    <a:pt x="1097" y="2160"/>
                    <a:pt x="1097" y="2160"/>
                  </a:cubicBezTo>
                  <a:cubicBezTo>
                    <a:pt x="1097" y="2160"/>
                    <a:pt x="885" y="2047"/>
                    <a:pt x="652" y="1958"/>
                  </a:cubicBezTo>
                  <a:cubicBezTo>
                    <a:pt x="521" y="1909"/>
                    <a:pt x="381" y="1867"/>
                    <a:pt x="270" y="1867"/>
                  </a:cubicBezTo>
                  <a:cubicBezTo>
                    <a:pt x="187" y="1867"/>
                    <a:pt x="121" y="1890"/>
                    <a:pt x="85" y="1951"/>
                  </a:cubicBezTo>
                  <a:cubicBezTo>
                    <a:pt x="0" y="2095"/>
                    <a:pt x="260" y="2385"/>
                    <a:pt x="547" y="2622"/>
                  </a:cubicBezTo>
                  <a:cubicBezTo>
                    <a:pt x="835" y="2862"/>
                    <a:pt x="1152" y="3045"/>
                    <a:pt x="1152" y="3045"/>
                  </a:cubicBezTo>
                  <a:cubicBezTo>
                    <a:pt x="1152" y="3045"/>
                    <a:pt x="1228" y="3234"/>
                    <a:pt x="1391" y="3429"/>
                  </a:cubicBezTo>
                  <a:cubicBezTo>
                    <a:pt x="1552" y="3621"/>
                    <a:pt x="1801" y="3817"/>
                    <a:pt x="2113" y="3817"/>
                  </a:cubicBezTo>
                  <a:cubicBezTo>
                    <a:pt x="2114" y="3817"/>
                    <a:pt x="2115" y="3817"/>
                    <a:pt x="2116" y="3817"/>
                  </a:cubicBezTo>
                  <a:cubicBezTo>
                    <a:pt x="2426" y="3817"/>
                    <a:pt x="2768" y="3534"/>
                    <a:pt x="3027" y="3189"/>
                  </a:cubicBezTo>
                  <a:cubicBezTo>
                    <a:pt x="3285" y="2845"/>
                    <a:pt x="3478" y="2438"/>
                    <a:pt x="3475" y="2162"/>
                  </a:cubicBezTo>
                  <a:cubicBezTo>
                    <a:pt x="3475" y="2162"/>
                    <a:pt x="3559" y="1788"/>
                    <a:pt x="3628" y="1422"/>
                  </a:cubicBezTo>
                  <a:cubicBezTo>
                    <a:pt x="3693" y="1056"/>
                    <a:pt x="3746" y="698"/>
                    <a:pt x="3591" y="677"/>
                  </a:cubicBezTo>
                  <a:cubicBezTo>
                    <a:pt x="3582" y="675"/>
                    <a:pt x="3573" y="675"/>
                    <a:pt x="3564" y="675"/>
                  </a:cubicBezTo>
                  <a:cubicBezTo>
                    <a:pt x="3418" y="675"/>
                    <a:pt x="3271" y="851"/>
                    <a:pt x="3169" y="1037"/>
                  </a:cubicBezTo>
                  <a:cubicBezTo>
                    <a:pt x="3059" y="1231"/>
                    <a:pt x="2994" y="1440"/>
                    <a:pt x="2994" y="1440"/>
                  </a:cubicBezTo>
                  <a:cubicBezTo>
                    <a:pt x="2994" y="1440"/>
                    <a:pt x="2843" y="1072"/>
                    <a:pt x="2668" y="702"/>
                  </a:cubicBezTo>
                  <a:cubicBezTo>
                    <a:pt x="2494" y="349"/>
                    <a:pt x="2302" y="1"/>
                    <a:pt x="2099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975;p47"/>
            <p:cNvSpPr/>
            <p:nvPr/>
          </p:nvSpPr>
          <p:spPr>
            <a:xfrm>
              <a:off x="872529" y="2709386"/>
              <a:ext cx="31160" cy="30128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758" y="0"/>
                  </a:moveTo>
                  <a:cubicBezTo>
                    <a:pt x="757" y="0"/>
                    <a:pt x="756" y="0"/>
                    <a:pt x="756" y="0"/>
                  </a:cubicBezTo>
                  <a:cubicBezTo>
                    <a:pt x="568" y="9"/>
                    <a:pt x="381" y="83"/>
                    <a:pt x="240" y="213"/>
                  </a:cubicBezTo>
                  <a:cubicBezTo>
                    <a:pt x="202" y="247"/>
                    <a:pt x="171" y="284"/>
                    <a:pt x="142" y="325"/>
                  </a:cubicBezTo>
                  <a:cubicBezTo>
                    <a:pt x="58" y="439"/>
                    <a:pt x="9" y="577"/>
                    <a:pt x="2" y="720"/>
                  </a:cubicBezTo>
                  <a:cubicBezTo>
                    <a:pt x="0" y="755"/>
                    <a:pt x="29" y="786"/>
                    <a:pt x="64" y="789"/>
                  </a:cubicBezTo>
                  <a:cubicBezTo>
                    <a:pt x="65" y="789"/>
                    <a:pt x="66" y="789"/>
                    <a:pt x="67" y="789"/>
                  </a:cubicBezTo>
                  <a:cubicBezTo>
                    <a:pt x="101" y="789"/>
                    <a:pt x="129" y="763"/>
                    <a:pt x="130" y="728"/>
                  </a:cubicBezTo>
                  <a:cubicBezTo>
                    <a:pt x="136" y="610"/>
                    <a:pt x="177" y="494"/>
                    <a:pt x="243" y="398"/>
                  </a:cubicBezTo>
                  <a:cubicBezTo>
                    <a:pt x="266" y="366"/>
                    <a:pt x="294" y="333"/>
                    <a:pt x="325" y="305"/>
                  </a:cubicBezTo>
                  <a:cubicBezTo>
                    <a:pt x="439" y="196"/>
                    <a:pt x="597" y="130"/>
                    <a:pt x="753" y="123"/>
                  </a:cubicBezTo>
                  <a:cubicBezTo>
                    <a:pt x="788" y="122"/>
                    <a:pt x="815" y="92"/>
                    <a:pt x="816" y="58"/>
                  </a:cubicBezTo>
                  <a:cubicBezTo>
                    <a:pt x="816" y="26"/>
                    <a:pt x="792" y="0"/>
                    <a:pt x="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976;p47"/>
            <p:cNvSpPr/>
            <p:nvPr/>
          </p:nvSpPr>
          <p:spPr>
            <a:xfrm>
              <a:off x="871614" y="2746302"/>
              <a:ext cx="311679" cy="139161"/>
            </a:xfrm>
            <a:custGeom>
              <a:avLst/>
              <a:gdLst/>
              <a:ahLst/>
              <a:cxnLst/>
              <a:rect l="l" t="t" r="r" b="b"/>
              <a:pathLst>
                <a:path w="8172" h="3649" extrusionOk="0">
                  <a:moveTo>
                    <a:pt x="1312" y="0"/>
                  </a:moveTo>
                  <a:cubicBezTo>
                    <a:pt x="1065" y="257"/>
                    <a:pt x="818" y="509"/>
                    <a:pt x="572" y="767"/>
                  </a:cubicBezTo>
                  <a:cubicBezTo>
                    <a:pt x="421" y="925"/>
                    <a:pt x="269" y="1086"/>
                    <a:pt x="118" y="1245"/>
                  </a:cubicBezTo>
                  <a:cubicBezTo>
                    <a:pt x="92" y="1271"/>
                    <a:pt x="22" y="1320"/>
                    <a:pt x="12" y="1355"/>
                  </a:cubicBezTo>
                  <a:cubicBezTo>
                    <a:pt x="0" y="1395"/>
                    <a:pt x="112" y="1485"/>
                    <a:pt x="142" y="1516"/>
                  </a:cubicBezTo>
                  <a:cubicBezTo>
                    <a:pt x="1214" y="2638"/>
                    <a:pt x="2677" y="3649"/>
                    <a:pt x="4287" y="3649"/>
                  </a:cubicBezTo>
                  <a:cubicBezTo>
                    <a:pt x="4316" y="3649"/>
                    <a:pt x="4345" y="3648"/>
                    <a:pt x="4373" y="3648"/>
                  </a:cubicBezTo>
                  <a:cubicBezTo>
                    <a:pt x="5694" y="3619"/>
                    <a:pt x="7001" y="3217"/>
                    <a:pt x="8172" y="2619"/>
                  </a:cubicBezTo>
                  <a:cubicBezTo>
                    <a:pt x="8124" y="2534"/>
                    <a:pt x="8074" y="2448"/>
                    <a:pt x="8025" y="2363"/>
                  </a:cubicBezTo>
                  <a:cubicBezTo>
                    <a:pt x="7677" y="1758"/>
                    <a:pt x="7332" y="1155"/>
                    <a:pt x="6984" y="551"/>
                  </a:cubicBezTo>
                  <a:cubicBezTo>
                    <a:pt x="6637" y="760"/>
                    <a:pt x="6279" y="939"/>
                    <a:pt x="5903" y="1084"/>
                  </a:cubicBezTo>
                  <a:cubicBezTo>
                    <a:pt x="5519" y="1233"/>
                    <a:pt x="5121" y="1348"/>
                    <a:pt x="4718" y="1426"/>
                  </a:cubicBezTo>
                  <a:cubicBezTo>
                    <a:pt x="4531" y="1462"/>
                    <a:pt x="4335" y="1497"/>
                    <a:pt x="4144" y="1497"/>
                  </a:cubicBezTo>
                  <a:cubicBezTo>
                    <a:pt x="4127" y="1497"/>
                    <a:pt x="4110" y="1497"/>
                    <a:pt x="4094" y="1497"/>
                  </a:cubicBezTo>
                  <a:cubicBezTo>
                    <a:pt x="3892" y="1490"/>
                    <a:pt x="3684" y="1446"/>
                    <a:pt x="3488" y="1389"/>
                  </a:cubicBezTo>
                  <a:cubicBezTo>
                    <a:pt x="2654" y="1149"/>
                    <a:pt x="1926" y="599"/>
                    <a:pt x="1312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977;p47"/>
            <p:cNvSpPr/>
            <p:nvPr/>
          </p:nvSpPr>
          <p:spPr>
            <a:xfrm>
              <a:off x="1095495" y="2767278"/>
              <a:ext cx="87798" cy="103617"/>
            </a:xfrm>
            <a:custGeom>
              <a:avLst/>
              <a:gdLst/>
              <a:ahLst/>
              <a:cxnLst/>
              <a:rect l="l" t="t" r="r" b="b"/>
              <a:pathLst>
                <a:path w="2302" h="2717" extrusionOk="0">
                  <a:moveTo>
                    <a:pt x="1114" y="1"/>
                  </a:moveTo>
                  <a:cubicBezTo>
                    <a:pt x="1114" y="1"/>
                    <a:pt x="1050" y="40"/>
                    <a:pt x="951" y="98"/>
                  </a:cubicBezTo>
                  <a:cubicBezTo>
                    <a:pt x="852" y="156"/>
                    <a:pt x="718" y="231"/>
                    <a:pt x="577" y="297"/>
                  </a:cubicBezTo>
                  <a:cubicBezTo>
                    <a:pt x="297" y="436"/>
                    <a:pt x="1" y="547"/>
                    <a:pt x="1" y="547"/>
                  </a:cubicBezTo>
                  <a:lnTo>
                    <a:pt x="726" y="2717"/>
                  </a:lnTo>
                  <a:cubicBezTo>
                    <a:pt x="726" y="2717"/>
                    <a:pt x="1124" y="2597"/>
                    <a:pt x="1518" y="2436"/>
                  </a:cubicBezTo>
                  <a:cubicBezTo>
                    <a:pt x="1716" y="2358"/>
                    <a:pt x="1912" y="2266"/>
                    <a:pt x="2059" y="2194"/>
                  </a:cubicBezTo>
                  <a:cubicBezTo>
                    <a:pt x="2204" y="2118"/>
                    <a:pt x="2302" y="2069"/>
                    <a:pt x="2302" y="206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2978;p47"/>
            <p:cNvSpPr/>
            <p:nvPr/>
          </p:nvSpPr>
          <p:spPr>
            <a:xfrm>
              <a:off x="1718204" y="2317761"/>
              <a:ext cx="149394" cy="150869"/>
            </a:xfrm>
            <a:custGeom>
              <a:avLst/>
              <a:gdLst/>
              <a:ahLst/>
              <a:cxnLst/>
              <a:rect l="l" t="t" r="r" b="b"/>
              <a:pathLst>
                <a:path w="3917" h="3956" extrusionOk="0">
                  <a:moveTo>
                    <a:pt x="1745" y="0"/>
                  </a:moveTo>
                  <a:cubicBezTo>
                    <a:pt x="1531" y="0"/>
                    <a:pt x="1324" y="367"/>
                    <a:pt x="1138" y="743"/>
                  </a:cubicBezTo>
                  <a:cubicBezTo>
                    <a:pt x="1046" y="939"/>
                    <a:pt x="956" y="1135"/>
                    <a:pt x="895" y="1285"/>
                  </a:cubicBezTo>
                  <a:cubicBezTo>
                    <a:pt x="836" y="1435"/>
                    <a:pt x="795" y="1533"/>
                    <a:pt x="795" y="1533"/>
                  </a:cubicBezTo>
                  <a:cubicBezTo>
                    <a:pt x="795" y="1533"/>
                    <a:pt x="726" y="1317"/>
                    <a:pt x="607" y="1110"/>
                  </a:cubicBezTo>
                  <a:cubicBezTo>
                    <a:pt x="500" y="919"/>
                    <a:pt x="352" y="738"/>
                    <a:pt x="199" y="738"/>
                  </a:cubicBezTo>
                  <a:cubicBezTo>
                    <a:pt x="187" y="738"/>
                    <a:pt x="175" y="739"/>
                    <a:pt x="163" y="742"/>
                  </a:cubicBezTo>
                  <a:cubicBezTo>
                    <a:pt x="1" y="775"/>
                    <a:pt x="43" y="1159"/>
                    <a:pt x="123" y="1553"/>
                  </a:cubicBezTo>
                  <a:cubicBezTo>
                    <a:pt x="200" y="1943"/>
                    <a:pt x="303" y="2335"/>
                    <a:pt x="303" y="2335"/>
                  </a:cubicBezTo>
                  <a:cubicBezTo>
                    <a:pt x="317" y="2633"/>
                    <a:pt x="548" y="3039"/>
                    <a:pt x="850" y="3377"/>
                  </a:cubicBezTo>
                  <a:cubicBezTo>
                    <a:pt x="1147" y="3703"/>
                    <a:pt x="1515" y="3956"/>
                    <a:pt x="1826" y="3956"/>
                  </a:cubicBezTo>
                  <a:cubicBezTo>
                    <a:pt x="1833" y="3956"/>
                    <a:pt x="1841" y="3956"/>
                    <a:pt x="1848" y="3956"/>
                  </a:cubicBezTo>
                  <a:cubicBezTo>
                    <a:pt x="2159" y="3939"/>
                    <a:pt x="2392" y="3740"/>
                    <a:pt x="2544" y="3545"/>
                  </a:cubicBezTo>
                  <a:cubicBezTo>
                    <a:pt x="2691" y="3347"/>
                    <a:pt x="2759" y="3157"/>
                    <a:pt x="2759" y="3157"/>
                  </a:cubicBezTo>
                  <a:cubicBezTo>
                    <a:pt x="2759" y="3157"/>
                    <a:pt x="2836" y="3109"/>
                    <a:pt x="2953" y="3034"/>
                  </a:cubicBezTo>
                  <a:cubicBezTo>
                    <a:pt x="3069" y="2956"/>
                    <a:pt x="3216" y="2846"/>
                    <a:pt x="3363" y="2728"/>
                  </a:cubicBezTo>
                  <a:cubicBezTo>
                    <a:pt x="3653" y="2490"/>
                    <a:pt x="3916" y="2198"/>
                    <a:pt x="3829" y="2053"/>
                  </a:cubicBezTo>
                  <a:cubicBezTo>
                    <a:pt x="3789" y="1988"/>
                    <a:pt x="3716" y="1963"/>
                    <a:pt x="3627" y="1963"/>
                  </a:cubicBezTo>
                  <a:cubicBezTo>
                    <a:pt x="3513" y="1963"/>
                    <a:pt x="3372" y="2003"/>
                    <a:pt x="3239" y="2050"/>
                  </a:cubicBezTo>
                  <a:cubicBezTo>
                    <a:pt x="3121" y="2095"/>
                    <a:pt x="3006" y="2146"/>
                    <a:pt x="2924" y="2187"/>
                  </a:cubicBezTo>
                  <a:cubicBezTo>
                    <a:pt x="2839" y="2225"/>
                    <a:pt x="2784" y="2253"/>
                    <a:pt x="2784" y="2253"/>
                  </a:cubicBezTo>
                  <a:cubicBezTo>
                    <a:pt x="2784" y="2253"/>
                    <a:pt x="2853" y="2210"/>
                    <a:pt x="2948" y="2133"/>
                  </a:cubicBezTo>
                  <a:cubicBezTo>
                    <a:pt x="3044" y="2057"/>
                    <a:pt x="3168" y="1950"/>
                    <a:pt x="3285" y="1830"/>
                  </a:cubicBezTo>
                  <a:cubicBezTo>
                    <a:pt x="3399" y="1707"/>
                    <a:pt x="3505" y="1569"/>
                    <a:pt x="3563" y="1436"/>
                  </a:cubicBezTo>
                  <a:cubicBezTo>
                    <a:pt x="3622" y="1301"/>
                    <a:pt x="3631" y="1175"/>
                    <a:pt x="3555" y="1075"/>
                  </a:cubicBezTo>
                  <a:cubicBezTo>
                    <a:pt x="3535" y="1049"/>
                    <a:pt x="3502" y="1037"/>
                    <a:pt x="3461" y="1037"/>
                  </a:cubicBezTo>
                  <a:cubicBezTo>
                    <a:pt x="3325" y="1037"/>
                    <a:pt x="3090" y="1159"/>
                    <a:pt x="2864" y="1281"/>
                  </a:cubicBezTo>
                  <a:cubicBezTo>
                    <a:pt x="2720" y="1364"/>
                    <a:pt x="2579" y="1449"/>
                    <a:pt x="2473" y="1512"/>
                  </a:cubicBezTo>
                  <a:cubicBezTo>
                    <a:pt x="2369" y="1577"/>
                    <a:pt x="2300" y="1622"/>
                    <a:pt x="2300" y="1622"/>
                  </a:cubicBezTo>
                  <a:cubicBezTo>
                    <a:pt x="2300" y="1622"/>
                    <a:pt x="2352" y="1553"/>
                    <a:pt x="2424" y="1449"/>
                  </a:cubicBezTo>
                  <a:cubicBezTo>
                    <a:pt x="2496" y="1347"/>
                    <a:pt x="2588" y="1202"/>
                    <a:pt x="2667" y="1052"/>
                  </a:cubicBezTo>
                  <a:cubicBezTo>
                    <a:pt x="2828" y="753"/>
                    <a:pt x="2938" y="418"/>
                    <a:pt x="2776" y="332"/>
                  </a:cubicBezTo>
                  <a:cubicBezTo>
                    <a:pt x="2752" y="320"/>
                    <a:pt x="2726" y="314"/>
                    <a:pt x="2698" y="314"/>
                  </a:cubicBezTo>
                  <a:cubicBezTo>
                    <a:pt x="2536" y="314"/>
                    <a:pt x="2311" y="508"/>
                    <a:pt x="2102" y="712"/>
                  </a:cubicBezTo>
                  <a:cubicBezTo>
                    <a:pt x="1981" y="830"/>
                    <a:pt x="1869" y="953"/>
                    <a:pt x="1785" y="1046"/>
                  </a:cubicBezTo>
                  <a:cubicBezTo>
                    <a:pt x="1703" y="1141"/>
                    <a:pt x="1649" y="1205"/>
                    <a:pt x="1649" y="1205"/>
                  </a:cubicBezTo>
                  <a:cubicBezTo>
                    <a:pt x="1649" y="1205"/>
                    <a:pt x="1679" y="1130"/>
                    <a:pt x="1718" y="1021"/>
                  </a:cubicBezTo>
                  <a:cubicBezTo>
                    <a:pt x="1756" y="911"/>
                    <a:pt x="1804" y="763"/>
                    <a:pt x="1838" y="615"/>
                  </a:cubicBezTo>
                  <a:cubicBezTo>
                    <a:pt x="1910" y="318"/>
                    <a:pt x="1923" y="22"/>
                    <a:pt x="1771" y="2"/>
                  </a:cubicBezTo>
                  <a:cubicBezTo>
                    <a:pt x="1762" y="1"/>
                    <a:pt x="1753" y="0"/>
                    <a:pt x="174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2979;p47"/>
            <p:cNvSpPr/>
            <p:nvPr/>
          </p:nvSpPr>
          <p:spPr>
            <a:xfrm>
              <a:off x="1750089" y="2377826"/>
              <a:ext cx="33258" cy="30624"/>
            </a:xfrm>
            <a:custGeom>
              <a:avLst/>
              <a:gdLst/>
              <a:ahLst/>
              <a:cxnLst/>
              <a:rect l="l" t="t" r="r" b="b"/>
              <a:pathLst>
                <a:path w="872" h="803" extrusionOk="0">
                  <a:moveTo>
                    <a:pt x="66" y="1"/>
                  </a:moveTo>
                  <a:cubicBezTo>
                    <a:pt x="30" y="1"/>
                    <a:pt x="2" y="29"/>
                    <a:pt x="0" y="64"/>
                  </a:cubicBezTo>
                  <a:cubicBezTo>
                    <a:pt x="0" y="100"/>
                    <a:pt x="30" y="131"/>
                    <a:pt x="66" y="131"/>
                  </a:cubicBezTo>
                  <a:cubicBezTo>
                    <a:pt x="230" y="132"/>
                    <a:pt x="398" y="196"/>
                    <a:pt x="520" y="307"/>
                  </a:cubicBezTo>
                  <a:cubicBezTo>
                    <a:pt x="552" y="335"/>
                    <a:pt x="582" y="366"/>
                    <a:pt x="607" y="402"/>
                  </a:cubicBezTo>
                  <a:cubicBezTo>
                    <a:pt x="679" y="499"/>
                    <a:pt x="724" y="619"/>
                    <a:pt x="734" y="740"/>
                  </a:cubicBezTo>
                  <a:cubicBezTo>
                    <a:pt x="737" y="775"/>
                    <a:pt x="766" y="803"/>
                    <a:pt x="801" y="803"/>
                  </a:cubicBezTo>
                  <a:cubicBezTo>
                    <a:pt x="803" y="803"/>
                    <a:pt x="804" y="803"/>
                    <a:pt x="806" y="802"/>
                  </a:cubicBezTo>
                  <a:cubicBezTo>
                    <a:pt x="843" y="798"/>
                    <a:pt x="871" y="767"/>
                    <a:pt x="868" y="730"/>
                  </a:cubicBezTo>
                  <a:cubicBezTo>
                    <a:pt x="857" y="584"/>
                    <a:pt x="802" y="443"/>
                    <a:pt x="714" y="324"/>
                  </a:cubicBezTo>
                  <a:cubicBezTo>
                    <a:pt x="685" y="282"/>
                    <a:pt x="649" y="245"/>
                    <a:pt x="610" y="210"/>
                  </a:cubicBezTo>
                  <a:cubicBezTo>
                    <a:pt x="460" y="77"/>
                    <a:pt x="265" y="5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980;p47"/>
            <p:cNvSpPr/>
            <p:nvPr/>
          </p:nvSpPr>
          <p:spPr>
            <a:xfrm>
              <a:off x="1516558" y="2418480"/>
              <a:ext cx="272090" cy="252160"/>
            </a:xfrm>
            <a:custGeom>
              <a:avLst/>
              <a:gdLst/>
              <a:ahLst/>
              <a:cxnLst/>
              <a:rect l="l" t="t" r="r" b="b"/>
              <a:pathLst>
                <a:path w="7134" h="6612" extrusionOk="0">
                  <a:moveTo>
                    <a:pt x="5660" y="0"/>
                  </a:moveTo>
                  <a:cubicBezTo>
                    <a:pt x="5660" y="0"/>
                    <a:pt x="5601" y="71"/>
                    <a:pt x="5489" y="188"/>
                  </a:cubicBezTo>
                  <a:cubicBezTo>
                    <a:pt x="5378" y="307"/>
                    <a:pt x="5227" y="478"/>
                    <a:pt x="5035" y="675"/>
                  </a:cubicBezTo>
                  <a:cubicBezTo>
                    <a:pt x="4647" y="1069"/>
                    <a:pt x="4126" y="1587"/>
                    <a:pt x="3563" y="2054"/>
                  </a:cubicBezTo>
                  <a:cubicBezTo>
                    <a:pt x="3422" y="2171"/>
                    <a:pt x="3287" y="2294"/>
                    <a:pt x="3145" y="2404"/>
                  </a:cubicBezTo>
                  <a:cubicBezTo>
                    <a:pt x="3002" y="2513"/>
                    <a:pt x="2863" y="2622"/>
                    <a:pt x="2728" y="2725"/>
                  </a:cubicBezTo>
                  <a:cubicBezTo>
                    <a:pt x="2463" y="2941"/>
                    <a:pt x="2194" y="3110"/>
                    <a:pt x="1972" y="3267"/>
                  </a:cubicBezTo>
                  <a:cubicBezTo>
                    <a:pt x="1859" y="3343"/>
                    <a:pt x="1757" y="3416"/>
                    <a:pt x="1666" y="3476"/>
                  </a:cubicBezTo>
                  <a:cubicBezTo>
                    <a:pt x="1572" y="3532"/>
                    <a:pt x="1489" y="3583"/>
                    <a:pt x="1423" y="3624"/>
                  </a:cubicBezTo>
                  <a:cubicBezTo>
                    <a:pt x="1289" y="3704"/>
                    <a:pt x="1211" y="3752"/>
                    <a:pt x="1211" y="3752"/>
                  </a:cubicBezTo>
                  <a:cubicBezTo>
                    <a:pt x="1211" y="3752"/>
                    <a:pt x="1136" y="3797"/>
                    <a:pt x="1026" y="3865"/>
                  </a:cubicBezTo>
                  <a:cubicBezTo>
                    <a:pt x="970" y="3899"/>
                    <a:pt x="908" y="3941"/>
                    <a:pt x="836" y="3978"/>
                  </a:cubicBezTo>
                  <a:cubicBezTo>
                    <a:pt x="762" y="4015"/>
                    <a:pt x="687" y="4056"/>
                    <a:pt x="610" y="4097"/>
                  </a:cubicBezTo>
                  <a:cubicBezTo>
                    <a:pt x="308" y="4255"/>
                    <a:pt x="0" y="4416"/>
                    <a:pt x="0" y="4416"/>
                  </a:cubicBezTo>
                  <a:lnTo>
                    <a:pt x="1165" y="6612"/>
                  </a:lnTo>
                  <a:lnTo>
                    <a:pt x="1849" y="6193"/>
                  </a:lnTo>
                  <a:cubicBezTo>
                    <a:pt x="1934" y="6139"/>
                    <a:pt x="2021" y="6087"/>
                    <a:pt x="2100" y="6037"/>
                  </a:cubicBezTo>
                  <a:cubicBezTo>
                    <a:pt x="2179" y="5988"/>
                    <a:pt x="2249" y="5934"/>
                    <a:pt x="2312" y="5892"/>
                  </a:cubicBezTo>
                  <a:cubicBezTo>
                    <a:pt x="2433" y="5806"/>
                    <a:pt x="2517" y="5749"/>
                    <a:pt x="2517" y="5749"/>
                  </a:cubicBezTo>
                  <a:cubicBezTo>
                    <a:pt x="2517" y="5749"/>
                    <a:pt x="2600" y="5692"/>
                    <a:pt x="2745" y="5587"/>
                  </a:cubicBezTo>
                  <a:cubicBezTo>
                    <a:pt x="2819" y="5536"/>
                    <a:pt x="2908" y="5473"/>
                    <a:pt x="3009" y="5402"/>
                  </a:cubicBezTo>
                  <a:cubicBezTo>
                    <a:pt x="3110" y="5329"/>
                    <a:pt x="3217" y="5240"/>
                    <a:pt x="3337" y="5145"/>
                  </a:cubicBezTo>
                  <a:cubicBezTo>
                    <a:pt x="3574" y="4953"/>
                    <a:pt x="3861" y="4743"/>
                    <a:pt x="4139" y="4486"/>
                  </a:cubicBezTo>
                  <a:cubicBezTo>
                    <a:pt x="4280" y="4361"/>
                    <a:pt x="4425" y="4232"/>
                    <a:pt x="4573" y="4099"/>
                  </a:cubicBezTo>
                  <a:cubicBezTo>
                    <a:pt x="4724" y="3968"/>
                    <a:pt x="4861" y="3824"/>
                    <a:pt x="5008" y="3684"/>
                  </a:cubicBezTo>
                  <a:cubicBezTo>
                    <a:pt x="5151" y="3543"/>
                    <a:pt x="5297" y="3408"/>
                    <a:pt x="5433" y="3265"/>
                  </a:cubicBezTo>
                  <a:cubicBezTo>
                    <a:pt x="5567" y="3123"/>
                    <a:pt x="5701" y="2981"/>
                    <a:pt x="5828" y="2845"/>
                  </a:cubicBezTo>
                  <a:cubicBezTo>
                    <a:pt x="5892" y="2777"/>
                    <a:pt x="5955" y="2709"/>
                    <a:pt x="6017" y="2644"/>
                  </a:cubicBezTo>
                  <a:cubicBezTo>
                    <a:pt x="6075" y="2576"/>
                    <a:pt x="6133" y="2510"/>
                    <a:pt x="6189" y="2447"/>
                  </a:cubicBezTo>
                  <a:cubicBezTo>
                    <a:pt x="6302" y="2318"/>
                    <a:pt x="6408" y="2195"/>
                    <a:pt x="6506" y="2082"/>
                  </a:cubicBezTo>
                  <a:cubicBezTo>
                    <a:pt x="6702" y="1857"/>
                    <a:pt x="6851" y="1659"/>
                    <a:pt x="6963" y="1525"/>
                  </a:cubicBezTo>
                  <a:cubicBezTo>
                    <a:pt x="7072" y="1389"/>
                    <a:pt x="7134" y="1313"/>
                    <a:pt x="7134" y="1313"/>
                  </a:cubicBezTo>
                  <a:lnTo>
                    <a:pt x="5660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981;p47"/>
            <p:cNvSpPr/>
            <p:nvPr/>
          </p:nvSpPr>
          <p:spPr>
            <a:xfrm>
              <a:off x="1516558" y="2561569"/>
              <a:ext cx="95998" cy="109071"/>
            </a:xfrm>
            <a:custGeom>
              <a:avLst/>
              <a:gdLst/>
              <a:ahLst/>
              <a:cxnLst/>
              <a:rect l="l" t="t" r="r" b="b"/>
              <a:pathLst>
                <a:path w="2517" h="2860" extrusionOk="0">
                  <a:moveTo>
                    <a:pt x="1214" y="0"/>
                  </a:moveTo>
                  <a:cubicBezTo>
                    <a:pt x="1214" y="0"/>
                    <a:pt x="1141" y="45"/>
                    <a:pt x="1029" y="113"/>
                  </a:cubicBezTo>
                  <a:cubicBezTo>
                    <a:pt x="973" y="147"/>
                    <a:pt x="910" y="189"/>
                    <a:pt x="839" y="226"/>
                  </a:cubicBezTo>
                  <a:cubicBezTo>
                    <a:pt x="767" y="263"/>
                    <a:pt x="690" y="304"/>
                    <a:pt x="613" y="345"/>
                  </a:cubicBezTo>
                  <a:cubicBezTo>
                    <a:pt x="308" y="503"/>
                    <a:pt x="0" y="664"/>
                    <a:pt x="0" y="664"/>
                  </a:cubicBezTo>
                  <a:lnTo>
                    <a:pt x="1165" y="2860"/>
                  </a:lnTo>
                  <a:lnTo>
                    <a:pt x="1849" y="2441"/>
                  </a:lnTo>
                  <a:cubicBezTo>
                    <a:pt x="1934" y="2387"/>
                    <a:pt x="2021" y="2335"/>
                    <a:pt x="2100" y="2285"/>
                  </a:cubicBezTo>
                  <a:cubicBezTo>
                    <a:pt x="2179" y="2236"/>
                    <a:pt x="2249" y="2182"/>
                    <a:pt x="2312" y="2140"/>
                  </a:cubicBezTo>
                  <a:cubicBezTo>
                    <a:pt x="2433" y="2054"/>
                    <a:pt x="2517" y="1997"/>
                    <a:pt x="2517" y="1997"/>
                  </a:cubicBezTo>
                  <a:lnTo>
                    <a:pt x="1214" y="0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982;p47"/>
            <p:cNvSpPr/>
            <p:nvPr/>
          </p:nvSpPr>
          <p:spPr>
            <a:xfrm>
              <a:off x="1216589" y="2952889"/>
              <a:ext cx="473811" cy="283584"/>
            </a:xfrm>
            <a:custGeom>
              <a:avLst/>
              <a:gdLst/>
              <a:ahLst/>
              <a:cxnLst/>
              <a:rect l="l" t="t" r="r" b="b"/>
              <a:pathLst>
                <a:path w="12423" h="7436" extrusionOk="0">
                  <a:moveTo>
                    <a:pt x="9174" y="1"/>
                  </a:moveTo>
                  <a:lnTo>
                    <a:pt x="2077" y="2238"/>
                  </a:lnTo>
                  <a:lnTo>
                    <a:pt x="1893" y="2550"/>
                  </a:lnTo>
                  <a:lnTo>
                    <a:pt x="339" y="5208"/>
                  </a:lnTo>
                  <a:lnTo>
                    <a:pt x="0" y="5786"/>
                  </a:lnTo>
                  <a:cubicBezTo>
                    <a:pt x="1738" y="6681"/>
                    <a:pt x="3413" y="7435"/>
                    <a:pt x="4750" y="7435"/>
                  </a:cubicBezTo>
                  <a:cubicBezTo>
                    <a:pt x="4766" y="7435"/>
                    <a:pt x="4782" y="7435"/>
                    <a:pt x="4798" y="7435"/>
                  </a:cubicBezTo>
                  <a:lnTo>
                    <a:pt x="5077" y="6948"/>
                  </a:lnTo>
                  <a:lnTo>
                    <a:pt x="6417" y="4625"/>
                  </a:lnTo>
                  <a:lnTo>
                    <a:pt x="9024" y="6132"/>
                  </a:lnTo>
                  <a:cubicBezTo>
                    <a:pt x="10517" y="5273"/>
                    <a:pt x="11703" y="4263"/>
                    <a:pt x="12423" y="3030"/>
                  </a:cubicBezTo>
                  <a:lnTo>
                    <a:pt x="9260" y="80"/>
                  </a:lnTo>
                  <a:lnTo>
                    <a:pt x="9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983;p47"/>
            <p:cNvSpPr/>
            <p:nvPr/>
          </p:nvSpPr>
          <p:spPr>
            <a:xfrm>
              <a:off x="1288787" y="2952851"/>
              <a:ext cx="280976" cy="99613"/>
            </a:xfrm>
            <a:custGeom>
              <a:avLst/>
              <a:gdLst/>
              <a:ahLst/>
              <a:cxnLst/>
              <a:rect l="l" t="t" r="r" b="b"/>
              <a:pathLst>
                <a:path w="7367" h="2612" extrusionOk="0">
                  <a:moveTo>
                    <a:pt x="7281" y="0"/>
                  </a:moveTo>
                  <a:lnTo>
                    <a:pt x="184" y="2238"/>
                  </a:lnTo>
                  <a:lnTo>
                    <a:pt x="0" y="2549"/>
                  </a:lnTo>
                  <a:cubicBezTo>
                    <a:pt x="297" y="2592"/>
                    <a:pt x="594" y="2611"/>
                    <a:pt x="889" y="2611"/>
                  </a:cubicBezTo>
                  <a:cubicBezTo>
                    <a:pt x="3866" y="2611"/>
                    <a:pt x="6650" y="630"/>
                    <a:pt x="7367" y="79"/>
                  </a:cubicBezTo>
                  <a:lnTo>
                    <a:pt x="7281" y="0"/>
                  </a:ln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2984;p47"/>
            <p:cNvSpPr/>
            <p:nvPr/>
          </p:nvSpPr>
          <p:spPr>
            <a:xfrm>
              <a:off x="1414916" y="2984733"/>
              <a:ext cx="47942" cy="142135"/>
            </a:xfrm>
            <a:custGeom>
              <a:avLst/>
              <a:gdLst/>
              <a:ahLst/>
              <a:cxnLst/>
              <a:rect l="l" t="t" r="r" b="b"/>
              <a:pathLst>
                <a:path w="1257" h="3727" extrusionOk="0">
                  <a:moveTo>
                    <a:pt x="74" y="1"/>
                  </a:moveTo>
                  <a:cubicBezTo>
                    <a:pt x="67" y="1"/>
                    <a:pt x="61" y="2"/>
                    <a:pt x="54" y="4"/>
                  </a:cubicBezTo>
                  <a:cubicBezTo>
                    <a:pt x="19" y="14"/>
                    <a:pt x="0" y="54"/>
                    <a:pt x="10" y="89"/>
                  </a:cubicBezTo>
                  <a:lnTo>
                    <a:pt x="1117" y="3678"/>
                  </a:lnTo>
                  <a:cubicBezTo>
                    <a:pt x="1125" y="3707"/>
                    <a:pt x="1153" y="3726"/>
                    <a:pt x="1182" y="3726"/>
                  </a:cubicBezTo>
                  <a:cubicBezTo>
                    <a:pt x="1189" y="3726"/>
                    <a:pt x="1196" y="3726"/>
                    <a:pt x="1201" y="3723"/>
                  </a:cubicBezTo>
                  <a:cubicBezTo>
                    <a:pt x="1237" y="3712"/>
                    <a:pt x="1256" y="3674"/>
                    <a:pt x="1245" y="3639"/>
                  </a:cubicBezTo>
                  <a:lnTo>
                    <a:pt x="138" y="48"/>
                  </a:lnTo>
                  <a:cubicBezTo>
                    <a:pt x="131" y="19"/>
                    <a:pt x="103" y="1"/>
                    <a:pt x="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2985;p47"/>
            <p:cNvSpPr/>
            <p:nvPr/>
          </p:nvSpPr>
          <p:spPr>
            <a:xfrm>
              <a:off x="1435740" y="2976076"/>
              <a:ext cx="33944" cy="107355"/>
            </a:xfrm>
            <a:custGeom>
              <a:avLst/>
              <a:gdLst/>
              <a:ahLst/>
              <a:cxnLst/>
              <a:rect l="l" t="t" r="r" b="b"/>
              <a:pathLst>
                <a:path w="890" h="2815" extrusionOk="0">
                  <a:moveTo>
                    <a:pt x="79" y="1"/>
                  </a:moveTo>
                  <a:cubicBezTo>
                    <a:pt x="71" y="1"/>
                    <a:pt x="62" y="2"/>
                    <a:pt x="54" y="5"/>
                  </a:cubicBezTo>
                  <a:cubicBezTo>
                    <a:pt x="19" y="19"/>
                    <a:pt x="0" y="58"/>
                    <a:pt x="15" y="93"/>
                  </a:cubicBezTo>
                  <a:cubicBezTo>
                    <a:pt x="20" y="111"/>
                    <a:pt x="648" y="1756"/>
                    <a:pt x="703" y="2214"/>
                  </a:cubicBezTo>
                  <a:cubicBezTo>
                    <a:pt x="753" y="2612"/>
                    <a:pt x="315" y="2677"/>
                    <a:pt x="295" y="2680"/>
                  </a:cubicBezTo>
                  <a:cubicBezTo>
                    <a:pt x="259" y="2684"/>
                    <a:pt x="232" y="2718"/>
                    <a:pt x="238" y="2755"/>
                  </a:cubicBezTo>
                  <a:cubicBezTo>
                    <a:pt x="242" y="2789"/>
                    <a:pt x="270" y="2814"/>
                    <a:pt x="304" y="2814"/>
                  </a:cubicBezTo>
                  <a:cubicBezTo>
                    <a:pt x="305" y="2814"/>
                    <a:pt x="307" y="2813"/>
                    <a:pt x="309" y="2813"/>
                  </a:cubicBezTo>
                  <a:cubicBezTo>
                    <a:pt x="310" y="2813"/>
                    <a:pt x="311" y="2813"/>
                    <a:pt x="312" y="2814"/>
                  </a:cubicBezTo>
                  <a:cubicBezTo>
                    <a:pt x="517" y="2786"/>
                    <a:pt x="890" y="2624"/>
                    <a:pt x="839" y="2196"/>
                  </a:cubicBezTo>
                  <a:cubicBezTo>
                    <a:pt x="782" y="1722"/>
                    <a:pt x="168" y="113"/>
                    <a:pt x="142" y="43"/>
                  </a:cubicBezTo>
                  <a:cubicBezTo>
                    <a:pt x="131" y="16"/>
                    <a:pt x="106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986;p47"/>
            <p:cNvSpPr/>
            <p:nvPr/>
          </p:nvSpPr>
          <p:spPr>
            <a:xfrm>
              <a:off x="1535132" y="2947359"/>
              <a:ext cx="66401" cy="47251"/>
            </a:xfrm>
            <a:custGeom>
              <a:avLst/>
              <a:gdLst/>
              <a:ahLst/>
              <a:cxnLst/>
              <a:rect l="l" t="t" r="r" b="b"/>
              <a:pathLst>
                <a:path w="1741" h="1239" extrusionOk="0">
                  <a:moveTo>
                    <a:pt x="78" y="0"/>
                  </a:moveTo>
                  <a:cubicBezTo>
                    <a:pt x="66" y="0"/>
                    <a:pt x="54" y="3"/>
                    <a:pt x="42" y="10"/>
                  </a:cubicBezTo>
                  <a:cubicBezTo>
                    <a:pt x="11" y="29"/>
                    <a:pt x="0" y="71"/>
                    <a:pt x="20" y="103"/>
                  </a:cubicBezTo>
                  <a:cubicBezTo>
                    <a:pt x="45" y="144"/>
                    <a:pt x="614" y="1097"/>
                    <a:pt x="1224" y="1224"/>
                  </a:cubicBezTo>
                  <a:cubicBezTo>
                    <a:pt x="1268" y="1233"/>
                    <a:pt x="1311" y="1238"/>
                    <a:pt x="1355" y="1238"/>
                  </a:cubicBezTo>
                  <a:cubicBezTo>
                    <a:pt x="1481" y="1238"/>
                    <a:pt x="1598" y="1199"/>
                    <a:pt x="1704" y="1120"/>
                  </a:cubicBezTo>
                  <a:cubicBezTo>
                    <a:pt x="1735" y="1097"/>
                    <a:pt x="1740" y="1055"/>
                    <a:pt x="1719" y="1024"/>
                  </a:cubicBezTo>
                  <a:cubicBezTo>
                    <a:pt x="1706" y="1005"/>
                    <a:pt x="1685" y="995"/>
                    <a:pt x="1664" y="995"/>
                  </a:cubicBezTo>
                  <a:cubicBezTo>
                    <a:pt x="1650" y="995"/>
                    <a:pt x="1636" y="999"/>
                    <a:pt x="1623" y="1008"/>
                  </a:cubicBezTo>
                  <a:cubicBezTo>
                    <a:pt x="1539" y="1069"/>
                    <a:pt x="1452" y="1099"/>
                    <a:pt x="1357" y="1099"/>
                  </a:cubicBezTo>
                  <a:cubicBezTo>
                    <a:pt x="1322" y="1099"/>
                    <a:pt x="1286" y="1095"/>
                    <a:pt x="1249" y="1087"/>
                  </a:cubicBezTo>
                  <a:cubicBezTo>
                    <a:pt x="702" y="974"/>
                    <a:pt x="141" y="41"/>
                    <a:pt x="137" y="33"/>
                  </a:cubicBezTo>
                  <a:cubicBezTo>
                    <a:pt x="124" y="12"/>
                    <a:pt x="102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987;p47"/>
            <p:cNvSpPr/>
            <p:nvPr/>
          </p:nvSpPr>
          <p:spPr>
            <a:xfrm>
              <a:off x="1273150" y="3016806"/>
              <a:ext cx="45653" cy="66129"/>
            </a:xfrm>
            <a:custGeom>
              <a:avLst/>
              <a:gdLst/>
              <a:ahLst/>
              <a:cxnLst/>
              <a:rect l="l" t="t" r="r" b="b"/>
              <a:pathLst>
                <a:path w="1197" h="1734" extrusionOk="0">
                  <a:moveTo>
                    <a:pt x="1096" y="1"/>
                  </a:moveTo>
                  <a:cubicBezTo>
                    <a:pt x="1086" y="1"/>
                    <a:pt x="1076" y="3"/>
                    <a:pt x="1066" y="7"/>
                  </a:cubicBezTo>
                  <a:cubicBezTo>
                    <a:pt x="1038" y="21"/>
                    <a:pt x="1024" y="54"/>
                    <a:pt x="1031" y="83"/>
                  </a:cubicBezTo>
                  <a:cubicBezTo>
                    <a:pt x="1034" y="191"/>
                    <a:pt x="889" y="1107"/>
                    <a:pt x="495" y="1461"/>
                  </a:cubicBezTo>
                  <a:cubicBezTo>
                    <a:pt x="393" y="1555"/>
                    <a:pt x="286" y="1600"/>
                    <a:pt x="170" y="1600"/>
                  </a:cubicBezTo>
                  <a:cubicBezTo>
                    <a:pt x="142" y="1600"/>
                    <a:pt x="114" y="1598"/>
                    <a:pt x="85" y="1592"/>
                  </a:cubicBezTo>
                  <a:cubicBezTo>
                    <a:pt x="81" y="1592"/>
                    <a:pt x="77" y="1591"/>
                    <a:pt x="73" y="1591"/>
                  </a:cubicBezTo>
                  <a:cubicBezTo>
                    <a:pt x="41" y="1591"/>
                    <a:pt x="14" y="1614"/>
                    <a:pt x="8" y="1647"/>
                  </a:cubicBezTo>
                  <a:cubicBezTo>
                    <a:pt x="1" y="1683"/>
                    <a:pt x="25" y="1718"/>
                    <a:pt x="63" y="1725"/>
                  </a:cubicBezTo>
                  <a:cubicBezTo>
                    <a:pt x="100" y="1729"/>
                    <a:pt x="135" y="1733"/>
                    <a:pt x="170" y="1733"/>
                  </a:cubicBezTo>
                  <a:cubicBezTo>
                    <a:pt x="375" y="1733"/>
                    <a:pt x="560" y="1626"/>
                    <a:pt x="721" y="1412"/>
                  </a:cubicBezTo>
                  <a:cubicBezTo>
                    <a:pt x="1048" y="973"/>
                    <a:pt x="1196" y="117"/>
                    <a:pt x="1158" y="38"/>
                  </a:cubicBezTo>
                  <a:cubicBezTo>
                    <a:pt x="1145" y="14"/>
                    <a:pt x="112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988;p47"/>
            <p:cNvSpPr/>
            <p:nvPr/>
          </p:nvSpPr>
          <p:spPr>
            <a:xfrm>
              <a:off x="1111857" y="2550089"/>
              <a:ext cx="490707" cy="488073"/>
            </a:xfrm>
            <a:custGeom>
              <a:avLst/>
              <a:gdLst/>
              <a:ahLst/>
              <a:cxnLst/>
              <a:rect l="l" t="t" r="r" b="b"/>
              <a:pathLst>
                <a:path w="12866" h="12798" extrusionOk="0">
                  <a:moveTo>
                    <a:pt x="11376" y="1"/>
                  </a:moveTo>
                  <a:lnTo>
                    <a:pt x="10268" y="550"/>
                  </a:lnTo>
                  <a:lnTo>
                    <a:pt x="1874" y="4698"/>
                  </a:lnTo>
                  <a:lnTo>
                    <a:pt x="1" y="5624"/>
                  </a:lnTo>
                  <a:lnTo>
                    <a:pt x="1604" y="9346"/>
                  </a:lnTo>
                  <a:lnTo>
                    <a:pt x="4161" y="8242"/>
                  </a:lnTo>
                  <a:lnTo>
                    <a:pt x="4369" y="9675"/>
                  </a:lnTo>
                  <a:lnTo>
                    <a:pt x="4823" y="12797"/>
                  </a:lnTo>
                  <a:cubicBezTo>
                    <a:pt x="7589" y="12453"/>
                    <a:pt x="10008" y="11761"/>
                    <a:pt x="11920" y="10561"/>
                  </a:cubicBezTo>
                  <a:lnTo>
                    <a:pt x="11376" y="9100"/>
                  </a:lnTo>
                  <a:lnTo>
                    <a:pt x="9982" y="5353"/>
                  </a:lnTo>
                  <a:lnTo>
                    <a:pt x="12865" y="3613"/>
                  </a:lnTo>
                  <a:lnTo>
                    <a:pt x="11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989;p47"/>
            <p:cNvSpPr/>
            <p:nvPr/>
          </p:nvSpPr>
          <p:spPr>
            <a:xfrm>
              <a:off x="1183254" y="2571026"/>
              <a:ext cx="320260" cy="176802"/>
            </a:xfrm>
            <a:custGeom>
              <a:avLst/>
              <a:gdLst/>
              <a:ahLst/>
              <a:cxnLst/>
              <a:rect l="l" t="t" r="r" b="b"/>
              <a:pathLst>
                <a:path w="8397" h="4636" extrusionOk="0">
                  <a:moveTo>
                    <a:pt x="8396" y="1"/>
                  </a:moveTo>
                  <a:lnTo>
                    <a:pt x="1" y="4150"/>
                  </a:lnTo>
                  <a:cubicBezTo>
                    <a:pt x="481" y="4375"/>
                    <a:pt x="1235" y="4635"/>
                    <a:pt x="2153" y="4635"/>
                  </a:cubicBezTo>
                  <a:cubicBezTo>
                    <a:pt x="2866" y="4635"/>
                    <a:pt x="3678" y="4479"/>
                    <a:pt x="4538" y="4029"/>
                  </a:cubicBezTo>
                  <a:cubicBezTo>
                    <a:pt x="6812" y="2842"/>
                    <a:pt x="8054" y="1021"/>
                    <a:pt x="8396" y="1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990;p47"/>
            <p:cNvSpPr/>
            <p:nvPr/>
          </p:nvSpPr>
          <p:spPr>
            <a:xfrm>
              <a:off x="1248130" y="2657940"/>
              <a:ext cx="99240" cy="95647"/>
            </a:xfrm>
            <a:custGeom>
              <a:avLst/>
              <a:gdLst/>
              <a:ahLst/>
              <a:cxnLst/>
              <a:rect l="l" t="t" r="r" b="b"/>
              <a:pathLst>
                <a:path w="2602" h="2508" extrusionOk="0">
                  <a:moveTo>
                    <a:pt x="2589" y="1574"/>
                  </a:moveTo>
                  <a:lnTo>
                    <a:pt x="2599" y="1589"/>
                  </a:lnTo>
                  <a:cubicBezTo>
                    <a:pt x="2601" y="1582"/>
                    <a:pt x="2598" y="1577"/>
                    <a:pt x="2589" y="1574"/>
                  </a:cubicBezTo>
                  <a:close/>
                  <a:moveTo>
                    <a:pt x="1072" y="1"/>
                  </a:moveTo>
                  <a:cubicBezTo>
                    <a:pt x="897" y="1"/>
                    <a:pt x="703" y="62"/>
                    <a:pt x="523" y="250"/>
                  </a:cubicBezTo>
                  <a:cubicBezTo>
                    <a:pt x="0" y="792"/>
                    <a:pt x="856" y="2508"/>
                    <a:pt x="856" y="2508"/>
                  </a:cubicBezTo>
                  <a:cubicBezTo>
                    <a:pt x="934" y="1934"/>
                    <a:pt x="2265" y="1569"/>
                    <a:pt x="2547" y="1569"/>
                  </a:cubicBezTo>
                  <a:cubicBezTo>
                    <a:pt x="2566" y="1569"/>
                    <a:pt x="2580" y="1571"/>
                    <a:pt x="2589" y="1574"/>
                  </a:cubicBezTo>
                  <a:lnTo>
                    <a:pt x="2589" y="1574"/>
                  </a:lnTo>
                  <a:lnTo>
                    <a:pt x="1673" y="220"/>
                  </a:lnTo>
                  <a:cubicBezTo>
                    <a:pt x="1673" y="220"/>
                    <a:pt x="1404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2991;p47"/>
            <p:cNvSpPr/>
            <p:nvPr/>
          </p:nvSpPr>
          <p:spPr>
            <a:xfrm>
              <a:off x="1345463" y="2631015"/>
              <a:ext cx="84289" cy="84091"/>
            </a:xfrm>
            <a:custGeom>
              <a:avLst/>
              <a:gdLst/>
              <a:ahLst/>
              <a:cxnLst/>
              <a:rect l="l" t="t" r="r" b="b"/>
              <a:pathLst>
                <a:path w="2210" h="2205" extrusionOk="0">
                  <a:moveTo>
                    <a:pt x="1044" y="0"/>
                  </a:moveTo>
                  <a:cubicBezTo>
                    <a:pt x="683" y="0"/>
                    <a:pt x="181" y="204"/>
                    <a:pt x="102" y="263"/>
                  </a:cubicBezTo>
                  <a:cubicBezTo>
                    <a:pt x="0" y="339"/>
                    <a:pt x="240" y="2205"/>
                    <a:pt x="240" y="2205"/>
                  </a:cubicBezTo>
                  <a:cubicBezTo>
                    <a:pt x="888" y="1605"/>
                    <a:pt x="1660" y="1528"/>
                    <a:pt x="2014" y="1528"/>
                  </a:cubicBezTo>
                  <a:cubicBezTo>
                    <a:pt x="2137" y="1528"/>
                    <a:pt x="2209" y="1537"/>
                    <a:pt x="2209" y="1537"/>
                  </a:cubicBezTo>
                  <a:cubicBezTo>
                    <a:pt x="2209" y="1537"/>
                    <a:pt x="1612" y="277"/>
                    <a:pt x="1323" y="69"/>
                  </a:cubicBezTo>
                  <a:cubicBezTo>
                    <a:pt x="1255" y="20"/>
                    <a:pt x="1156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2992;p47"/>
            <p:cNvSpPr/>
            <p:nvPr/>
          </p:nvSpPr>
          <p:spPr>
            <a:xfrm>
              <a:off x="1277078" y="2647147"/>
              <a:ext cx="105609" cy="72155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2769" y="0"/>
                  </a:moveTo>
                  <a:lnTo>
                    <a:pt x="1" y="876"/>
                  </a:lnTo>
                  <a:cubicBezTo>
                    <a:pt x="1" y="876"/>
                    <a:pt x="979" y="1891"/>
                    <a:pt x="1687" y="1891"/>
                  </a:cubicBezTo>
                  <a:cubicBezTo>
                    <a:pt x="1739" y="1891"/>
                    <a:pt x="1791" y="1886"/>
                    <a:pt x="1840" y="1874"/>
                  </a:cubicBezTo>
                  <a:cubicBezTo>
                    <a:pt x="2551" y="1698"/>
                    <a:pt x="2769" y="1"/>
                    <a:pt x="2769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2993;p47"/>
            <p:cNvSpPr/>
            <p:nvPr/>
          </p:nvSpPr>
          <p:spPr>
            <a:xfrm>
              <a:off x="1434710" y="2433506"/>
              <a:ext cx="105228" cy="95075"/>
            </a:xfrm>
            <a:custGeom>
              <a:avLst/>
              <a:gdLst/>
              <a:ahLst/>
              <a:cxnLst/>
              <a:rect l="l" t="t" r="r" b="b"/>
              <a:pathLst>
                <a:path w="2759" h="2493" extrusionOk="0">
                  <a:moveTo>
                    <a:pt x="1562" y="0"/>
                  </a:moveTo>
                  <a:cubicBezTo>
                    <a:pt x="1369" y="0"/>
                    <a:pt x="1166" y="48"/>
                    <a:pt x="969" y="148"/>
                  </a:cubicBezTo>
                  <a:cubicBezTo>
                    <a:pt x="332" y="473"/>
                    <a:pt x="1" y="1228"/>
                    <a:pt x="226" y="1835"/>
                  </a:cubicBezTo>
                  <a:cubicBezTo>
                    <a:pt x="382" y="2255"/>
                    <a:pt x="765" y="2493"/>
                    <a:pt x="1197" y="2493"/>
                  </a:cubicBezTo>
                  <a:cubicBezTo>
                    <a:pt x="1390" y="2493"/>
                    <a:pt x="1593" y="2445"/>
                    <a:pt x="1790" y="2345"/>
                  </a:cubicBezTo>
                  <a:cubicBezTo>
                    <a:pt x="2427" y="2020"/>
                    <a:pt x="2759" y="1265"/>
                    <a:pt x="2533" y="658"/>
                  </a:cubicBezTo>
                  <a:cubicBezTo>
                    <a:pt x="2377" y="239"/>
                    <a:pt x="1994" y="0"/>
                    <a:pt x="1562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2994;p47"/>
            <p:cNvSpPr/>
            <p:nvPr/>
          </p:nvSpPr>
          <p:spPr>
            <a:xfrm>
              <a:off x="1462972" y="2464015"/>
              <a:ext cx="51184" cy="45917"/>
            </a:xfrm>
            <a:custGeom>
              <a:avLst/>
              <a:gdLst/>
              <a:ahLst/>
              <a:cxnLst/>
              <a:rect l="l" t="t" r="r" b="b"/>
              <a:pathLst>
                <a:path w="1342" h="1204" extrusionOk="0">
                  <a:moveTo>
                    <a:pt x="1006" y="0"/>
                  </a:moveTo>
                  <a:cubicBezTo>
                    <a:pt x="755" y="0"/>
                    <a:pt x="548" y="64"/>
                    <a:pt x="387" y="193"/>
                  </a:cubicBezTo>
                  <a:cubicBezTo>
                    <a:pt x="61" y="451"/>
                    <a:pt x="27" y="898"/>
                    <a:pt x="15" y="1068"/>
                  </a:cubicBezTo>
                  <a:cubicBezTo>
                    <a:pt x="13" y="1090"/>
                    <a:pt x="12" y="1110"/>
                    <a:pt x="11" y="1118"/>
                  </a:cubicBezTo>
                  <a:cubicBezTo>
                    <a:pt x="1" y="1155"/>
                    <a:pt x="25" y="1192"/>
                    <a:pt x="60" y="1202"/>
                  </a:cubicBezTo>
                  <a:cubicBezTo>
                    <a:pt x="67" y="1203"/>
                    <a:pt x="71" y="1203"/>
                    <a:pt x="77" y="1203"/>
                  </a:cubicBezTo>
                  <a:cubicBezTo>
                    <a:pt x="106" y="1203"/>
                    <a:pt x="133" y="1182"/>
                    <a:pt x="142" y="1154"/>
                  </a:cubicBezTo>
                  <a:cubicBezTo>
                    <a:pt x="146" y="1141"/>
                    <a:pt x="149" y="1114"/>
                    <a:pt x="152" y="1078"/>
                  </a:cubicBezTo>
                  <a:cubicBezTo>
                    <a:pt x="162" y="926"/>
                    <a:pt x="191" y="520"/>
                    <a:pt x="472" y="298"/>
                  </a:cubicBezTo>
                  <a:cubicBezTo>
                    <a:pt x="607" y="190"/>
                    <a:pt x="786" y="136"/>
                    <a:pt x="1006" y="136"/>
                  </a:cubicBezTo>
                  <a:cubicBezTo>
                    <a:pt x="1085" y="136"/>
                    <a:pt x="1170" y="143"/>
                    <a:pt x="1260" y="157"/>
                  </a:cubicBezTo>
                  <a:cubicBezTo>
                    <a:pt x="1264" y="158"/>
                    <a:pt x="1268" y="158"/>
                    <a:pt x="1272" y="158"/>
                  </a:cubicBezTo>
                  <a:cubicBezTo>
                    <a:pt x="1305" y="158"/>
                    <a:pt x="1332" y="133"/>
                    <a:pt x="1337" y="99"/>
                  </a:cubicBezTo>
                  <a:cubicBezTo>
                    <a:pt x="1342" y="63"/>
                    <a:pt x="1318" y="27"/>
                    <a:pt x="1281" y="23"/>
                  </a:cubicBezTo>
                  <a:cubicBezTo>
                    <a:pt x="1184" y="8"/>
                    <a:pt x="1092" y="0"/>
                    <a:pt x="1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2995;p47"/>
            <p:cNvSpPr/>
            <p:nvPr/>
          </p:nvSpPr>
          <p:spPr>
            <a:xfrm>
              <a:off x="1468311" y="2478774"/>
              <a:ext cx="38941" cy="20861"/>
            </a:xfrm>
            <a:custGeom>
              <a:avLst/>
              <a:gdLst/>
              <a:ahLst/>
              <a:cxnLst/>
              <a:rect l="l" t="t" r="r" b="b"/>
              <a:pathLst>
                <a:path w="1021" h="547" extrusionOk="0">
                  <a:moveTo>
                    <a:pt x="306" y="1"/>
                  </a:moveTo>
                  <a:cubicBezTo>
                    <a:pt x="223" y="1"/>
                    <a:pt x="137" y="19"/>
                    <a:pt x="48" y="61"/>
                  </a:cubicBezTo>
                  <a:cubicBezTo>
                    <a:pt x="14" y="77"/>
                    <a:pt x="0" y="117"/>
                    <a:pt x="16" y="151"/>
                  </a:cubicBezTo>
                  <a:cubicBezTo>
                    <a:pt x="28" y="175"/>
                    <a:pt x="52" y="189"/>
                    <a:pt x="77" y="189"/>
                  </a:cubicBezTo>
                  <a:cubicBezTo>
                    <a:pt x="87" y="189"/>
                    <a:pt x="97" y="187"/>
                    <a:pt x="106" y="182"/>
                  </a:cubicBezTo>
                  <a:cubicBezTo>
                    <a:pt x="178" y="148"/>
                    <a:pt x="247" y="134"/>
                    <a:pt x="312" y="134"/>
                  </a:cubicBezTo>
                  <a:cubicBezTo>
                    <a:pt x="639" y="134"/>
                    <a:pt x="875" y="495"/>
                    <a:pt x="887" y="514"/>
                  </a:cubicBezTo>
                  <a:cubicBezTo>
                    <a:pt x="898" y="535"/>
                    <a:pt x="919" y="547"/>
                    <a:pt x="943" y="547"/>
                  </a:cubicBezTo>
                  <a:cubicBezTo>
                    <a:pt x="955" y="547"/>
                    <a:pt x="969" y="542"/>
                    <a:pt x="980" y="535"/>
                  </a:cubicBezTo>
                  <a:cubicBezTo>
                    <a:pt x="1011" y="515"/>
                    <a:pt x="1021" y="473"/>
                    <a:pt x="1001" y="442"/>
                  </a:cubicBezTo>
                  <a:cubicBezTo>
                    <a:pt x="889" y="267"/>
                    <a:pt x="625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2996;p47"/>
            <p:cNvSpPr/>
            <p:nvPr/>
          </p:nvSpPr>
          <p:spPr>
            <a:xfrm>
              <a:off x="1002166" y="2216737"/>
              <a:ext cx="497992" cy="487882"/>
            </a:xfrm>
            <a:custGeom>
              <a:avLst/>
              <a:gdLst/>
              <a:ahLst/>
              <a:cxnLst/>
              <a:rect l="l" t="t" r="r" b="b"/>
              <a:pathLst>
                <a:path w="13057" h="12793" extrusionOk="0">
                  <a:moveTo>
                    <a:pt x="6349" y="0"/>
                  </a:moveTo>
                  <a:cubicBezTo>
                    <a:pt x="5558" y="0"/>
                    <a:pt x="4751" y="164"/>
                    <a:pt x="3974" y="513"/>
                  </a:cubicBezTo>
                  <a:cubicBezTo>
                    <a:pt x="1367" y="1681"/>
                    <a:pt x="0" y="4641"/>
                    <a:pt x="801" y="7385"/>
                  </a:cubicBezTo>
                  <a:cubicBezTo>
                    <a:pt x="1038" y="8201"/>
                    <a:pt x="1436" y="8918"/>
                    <a:pt x="1945" y="9521"/>
                  </a:cubicBezTo>
                  <a:cubicBezTo>
                    <a:pt x="2348" y="9994"/>
                    <a:pt x="2628" y="10552"/>
                    <a:pt x="2827" y="11140"/>
                  </a:cubicBezTo>
                  <a:cubicBezTo>
                    <a:pt x="3076" y="11875"/>
                    <a:pt x="3790" y="12793"/>
                    <a:pt x="5576" y="12793"/>
                  </a:cubicBezTo>
                  <a:cubicBezTo>
                    <a:pt x="6371" y="12793"/>
                    <a:pt x="7380" y="12610"/>
                    <a:pt x="8656" y="12149"/>
                  </a:cubicBezTo>
                  <a:cubicBezTo>
                    <a:pt x="12863" y="10624"/>
                    <a:pt x="13057" y="8840"/>
                    <a:pt x="12639" y="7799"/>
                  </a:cubicBezTo>
                  <a:cubicBezTo>
                    <a:pt x="12349" y="7076"/>
                    <a:pt x="12152" y="6321"/>
                    <a:pt x="12121" y="5544"/>
                  </a:cubicBezTo>
                  <a:cubicBezTo>
                    <a:pt x="12100" y="4966"/>
                    <a:pt x="11988" y="4384"/>
                    <a:pt x="11779" y="3813"/>
                  </a:cubicBezTo>
                  <a:cubicBezTo>
                    <a:pt x="10928" y="1462"/>
                    <a:pt x="8712" y="0"/>
                    <a:pt x="6349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2997;p47"/>
            <p:cNvSpPr/>
            <p:nvPr/>
          </p:nvSpPr>
          <p:spPr>
            <a:xfrm>
              <a:off x="1041145" y="2249801"/>
              <a:ext cx="423390" cy="357912"/>
            </a:xfrm>
            <a:custGeom>
              <a:avLst/>
              <a:gdLst/>
              <a:ahLst/>
              <a:cxnLst/>
              <a:rect l="l" t="t" r="r" b="b"/>
              <a:pathLst>
                <a:path w="11101" h="9385" extrusionOk="0">
                  <a:moveTo>
                    <a:pt x="8425" y="1"/>
                  </a:moveTo>
                  <a:cubicBezTo>
                    <a:pt x="6319" y="1"/>
                    <a:pt x="569" y="1721"/>
                    <a:pt x="294" y="2483"/>
                  </a:cubicBezTo>
                  <a:cubicBezTo>
                    <a:pt x="0" y="3294"/>
                    <a:pt x="30" y="8164"/>
                    <a:pt x="1544" y="9385"/>
                  </a:cubicBezTo>
                  <a:cubicBezTo>
                    <a:pt x="1544" y="9385"/>
                    <a:pt x="1997" y="6042"/>
                    <a:pt x="1299" y="4697"/>
                  </a:cubicBezTo>
                  <a:cubicBezTo>
                    <a:pt x="1299" y="4697"/>
                    <a:pt x="6188" y="4020"/>
                    <a:pt x="8622" y="2099"/>
                  </a:cubicBezTo>
                  <a:cubicBezTo>
                    <a:pt x="8622" y="2099"/>
                    <a:pt x="10548" y="3728"/>
                    <a:pt x="11100" y="4676"/>
                  </a:cubicBezTo>
                  <a:cubicBezTo>
                    <a:pt x="11100" y="4676"/>
                    <a:pt x="10482" y="276"/>
                    <a:pt x="8791" y="24"/>
                  </a:cubicBezTo>
                  <a:cubicBezTo>
                    <a:pt x="8686" y="8"/>
                    <a:pt x="8563" y="1"/>
                    <a:pt x="8425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2998;p47"/>
            <p:cNvSpPr/>
            <p:nvPr/>
          </p:nvSpPr>
          <p:spPr>
            <a:xfrm>
              <a:off x="932103" y="2188440"/>
              <a:ext cx="540556" cy="427741"/>
            </a:xfrm>
            <a:custGeom>
              <a:avLst/>
              <a:gdLst/>
              <a:ahLst/>
              <a:cxnLst/>
              <a:rect l="l" t="t" r="r" b="b"/>
              <a:pathLst>
                <a:path w="14173" h="11216" extrusionOk="0">
                  <a:moveTo>
                    <a:pt x="8656" y="1"/>
                  </a:moveTo>
                  <a:cubicBezTo>
                    <a:pt x="8314" y="1"/>
                    <a:pt x="7950" y="22"/>
                    <a:pt x="7564" y="66"/>
                  </a:cubicBezTo>
                  <a:cubicBezTo>
                    <a:pt x="3508" y="530"/>
                    <a:pt x="2292" y="2072"/>
                    <a:pt x="2009" y="3355"/>
                  </a:cubicBezTo>
                  <a:cubicBezTo>
                    <a:pt x="1784" y="4384"/>
                    <a:pt x="2159" y="5242"/>
                    <a:pt x="2159" y="5242"/>
                  </a:cubicBezTo>
                  <a:cubicBezTo>
                    <a:pt x="2159" y="5242"/>
                    <a:pt x="1" y="7874"/>
                    <a:pt x="4395" y="11215"/>
                  </a:cubicBezTo>
                  <a:cubicBezTo>
                    <a:pt x="4395" y="11215"/>
                    <a:pt x="4645" y="7856"/>
                    <a:pt x="3283" y="5722"/>
                  </a:cubicBezTo>
                  <a:cubicBezTo>
                    <a:pt x="3283" y="5722"/>
                    <a:pt x="6248" y="5689"/>
                    <a:pt x="11647" y="2895"/>
                  </a:cubicBezTo>
                  <a:cubicBezTo>
                    <a:pt x="11647" y="2895"/>
                    <a:pt x="13749" y="5904"/>
                    <a:pt x="13993" y="6710"/>
                  </a:cubicBezTo>
                  <a:cubicBezTo>
                    <a:pt x="13993" y="6710"/>
                    <a:pt x="14172" y="5186"/>
                    <a:pt x="13697" y="3593"/>
                  </a:cubicBezTo>
                  <a:cubicBezTo>
                    <a:pt x="13174" y="1840"/>
                    <a:pt x="11861" y="1"/>
                    <a:pt x="8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2999;p47"/>
            <p:cNvSpPr/>
            <p:nvPr/>
          </p:nvSpPr>
          <p:spPr>
            <a:xfrm>
              <a:off x="1008726" y="2188440"/>
              <a:ext cx="445778" cy="137063"/>
            </a:xfrm>
            <a:custGeom>
              <a:avLst/>
              <a:gdLst/>
              <a:ahLst/>
              <a:cxnLst/>
              <a:rect l="l" t="t" r="r" b="b"/>
              <a:pathLst>
                <a:path w="11688" h="3594" extrusionOk="0">
                  <a:moveTo>
                    <a:pt x="6647" y="1"/>
                  </a:moveTo>
                  <a:cubicBezTo>
                    <a:pt x="6305" y="1"/>
                    <a:pt x="5941" y="22"/>
                    <a:pt x="5555" y="66"/>
                  </a:cubicBezTo>
                  <a:cubicBezTo>
                    <a:pt x="1499" y="530"/>
                    <a:pt x="283" y="2072"/>
                    <a:pt x="0" y="3355"/>
                  </a:cubicBezTo>
                  <a:cubicBezTo>
                    <a:pt x="633" y="2457"/>
                    <a:pt x="2036" y="1301"/>
                    <a:pt x="5079" y="1219"/>
                  </a:cubicBezTo>
                  <a:cubicBezTo>
                    <a:pt x="5230" y="1215"/>
                    <a:pt x="5378" y="1213"/>
                    <a:pt x="5523" y="1213"/>
                  </a:cubicBezTo>
                  <a:cubicBezTo>
                    <a:pt x="8927" y="1213"/>
                    <a:pt x="10675" y="2277"/>
                    <a:pt x="11688" y="3593"/>
                  </a:cubicBezTo>
                  <a:cubicBezTo>
                    <a:pt x="11166" y="1840"/>
                    <a:pt x="9853" y="1"/>
                    <a:pt x="6647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3000;p47"/>
            <p:cNvSpPr/>
            <p:nvPr/>
          </p:nvSpPr>
          <p:spPr>
            <a:xfrm>
              <a:off x="1203964" y="2557869"/>
              <a:ext cx="27384" cy="32035"/>
            </a:xfrm>
            <a:custGeom>
              <a:avLst/>
              <a:gdLst/>
              <a:ahLst/>
              <a:cxnLst/>
              <a:rect l="l" t="t" r="r" b="b"/>
              <a:pathLst>
                <a:path w="718" h="840" extrusionOk="0">
                  <a:moveTo>
                    <a:pt x="265" y="1"/>
                  </a:moveTo>
                  <a:cubicBezTo>
                    <a:pt x="239" y="1"/>
                    <a:pt x="214" y="6"/>
                    <a:pt x="190" y="15"/>
                  </a:cubicBezTo>
                  <a:cubicBezTo>
                    <a:pt x="43" y="77"/>
                    <a:pt x="1" y="309"/>
                    <a:pt x="94" y="531"/>
                  </a:cubicBezTo>
                  <a:cubicBezTo>
                    <a:pt x="173" y="716"/>
                    <a:pt x="320" y="839"/>
                    <a:pt x="452" y="839"/>
                  </a:cubicBezTo>
                  <a:cubicBezTo>
                    <a:pt x="479" y="839"/>
                    <a:pt x="504" y="834"/>
                    <a:pt x="529" y="824"/>
                  </a:cubicBezTo>
                  <a:cubicBezTo>
                    <a:pt x="676" y="762"/>
                    <a:pt x="718" y="531"/>
                    <a:pt x="623" y="309"/>
                  </a:cubicBezTo>
                  <a:cubicBezTo>
                    <a:pt x="545" y="122"/>
                    <a:pt x="397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3001;p47"/>
            <p:cNvSpPr/>
            <p:nvPr/>
          </p:nvSpPr>
          <p:spPr>
            <a:xfrm>
              <a:off x="1371627" y="2488422"/>
              <a:ext cx="25172" cy="33064"/>
            </a:xfrm>
            <a:custGeom>
              <a:avLst/>
              <a:gdLst/>
              <a:ahLst/>
              <a:cxnLst/>
              <a:rect l="l" t="t" r="r" b="b"/>
              <a:pathLst>
                <a:path w="660" h="867" extrusionOk="0">
                  <a:moveTo>
                    <a:pt x="284" y="0"/>
                  </a:moveTo>
                  <a:cubicBezTo>
                    <a:pt x="271" y="0"/>
                    <a:pt x="258" y="2"/>
                    <a:pt x="246" y="4"/>
                  </a:cubicBezTo>
                  <a:cubicBezTo>
                    <a:pt x="88" y="34"/>
                    <a:pt x="0" y="253"/>
                    <a:pt x="48" y="488"/>
                  </a:cubicBezTo>
                  <a:cubicBezTo>
                    <a:pt x="91" y="708"/>
                    <a:pt x="234" y="866"/>
                    <a:pt x="378" y="866"/>
                  </a:cubicBezTo>
                  <a:cubicBezTo>
                    <a:pt x="390" y="866"/>
                    <a:pt x="403" y="865"/>
                    <a:pt x="415" y="862"/>
                  </a:cubicBezTo>
                  <a:cubicBezTo>
                    <a:pt x="572" y="833"/>
                    <a:pt x="659" y="614"/>
                    <a:pt x="613" y="378"/>
                  </a:cubicBezTo>
                  <a:cubicBezTo>
                    <a:pt x="569" y="159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3002;p47"/>
            <p:cNvSpPr/>
            <p:nvPr/>
          </p:nvSpPr>
          <p:spPr>
            <a:xfrm>
              <a:off x="1328071" y="2377102"/>
              <a:ext cx="80399" cy="32264"/>
            </a:xfrm>
            <a:custGeom>
              <a:avLst/>
              <a:gdLst/>
              <a:ahLst/>
              <a:cxnLst/>
              <a:rect l="l" t="t" r="r" b="b"/>
              <a:pathLst>
                <a:path w="2108" h="846" extrusionOk="0">
                  <a:moveTo>
                    <a:pt x="1196" y="1"/>
                  </a:moveTo>
                  <a:cubicBezTo>
                    <a:pt x="384" y="1"/>
                    <a:pt x="39" y="639"/>
                    <a:pt x="34" y="646"/>
                  </a:cubicBezTo>
                  <a:cubicBezTo>
                    <a:pt x="0" y="714"/>
                    <a:pt x="26" y="795"/>
                    <a:pt x="92" y="830"/>
                  </a:cubicBezTo>
                  <a:cubicBezTo>
                    <a:pt x="112" y="841"/>
                    <a:pt x="133" y="845"/>
                    <a:pt x="154" y="845"/>
                  </a:cubicBezTo>
                  <a:cubicBezTo>
                    <a:pt x="204" y="845"/>
                    <a:pt x="252" y="820"/>
                    <a:pt x="276" y="772"/>
                  </a:cubicBezTo>
                  <a:cubicBezTo>
                    <a:pt x="290" y="745"/>
                    <a:pt x="546" y="269"/>
                    <a:pt x="1189" y="269"/>
                  </a:cubicBezTo>
                  <a:cubicBezTo>
                    <a:pt x="1387" y="269"/>
                    <a:pt x="1623" y="315"/>
                    <a:pt x="1900" y="433"/>
                  </a:cubicBezTo>
                  <a:cubicBezTo>
                    <a:pt x="1918" y="441"/>
                    <a:pt x="1936" y="445"/>
                    <a:pt x="1954" y="445"/>
                  </a:cubicBezTo>
                  <a:cubicBezTo>
                    <a:pt x="2007" y="445"/>
                    <a:pt x="2056" y="414"/>
                    <a:pt x="2080" y="363"/>
                  </a:cubicBezTo>
                  <a:cubicBezTo>
                    <a:pt x="2108" y="294"/>
                    <a:pt x="2075" y="215"/>
                    <a:pt x="2006" y="185"/>
                  </a:cubicBezTo>
                  <a:cubicBezTo>
                    <a:pt x="1696" y="52"/>
                    <a:pt x="1427" y="1"/>
                    <a:pt x="1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3003;p47"/>
            <p:cNvSpPr/>
            <p:nvPr/>
          </p:nvSpPr>
          <p:spPr>
            <a:xfrm>
              <a:off x="1117806" y="2464663"/>
              <a:ext cx="75517" cy="43171"/>
            </a:xfrm>
            <a:custGeom>
              <a:avLst/>
              <a:gdLst/>
              <a:ahLst/>
              <a:cxnLst/>
              <a:rect l="l" t="t" r="r" b="b"/>
              <a:pathLst>
                <a:path w="1980" h="1132" extrusionOk="0">
                  <a:moveTo>
                    <a:pt x="1395" y="1"/>
                  </a:moveTo>
                  <a:cubicBezTo>
                    <a:pt x="1009" y="1"/>
                    <a:pt x="466" y="164"/>
                    <a:pt x="37" y="928"/>
                  </a:cubicBezTo>
                  <a:cubicBezTo>
                    <a:pt x="0" y="994"/>
                    <a:pt x="23" y="1076"/>
                    <a:pt x="88" y="1114"/>
                  </a:cubicBezTo>
                  <a:cubicBezTo>
                    <a:pt x="109" y="1125"/>
                    <a:pt x="133" y="1131"/>
                    <a:pt x="155" y="1131"/>
                  </a:cubicBezTo>
                  <a:cubicBezTo>
                    <a:pt x="203" y="1131"/>
                    <a:pt x="249" y="1107"/>
                    <a:pt x="274" y="1062"/>
                  </a:cubicBezTo>
                  <a:cubicBezTo>
                    <a:pt x="641" y="406"/>
                    <a:pt x="1087" y="269"/>
                    <a:pt x="1395" y="269"/>
                  </a:cubicBezTo>
                  <a:cubicBezTo>
                    <a:pt x="1606" y="269"/>
                    <a:pt x="1752" y="333"/>
                    <a:pt x="1767" y="339"/>
                  </a:cubicBezTo>
                  <a:cubicBezTo>
                    <a:pt x="1785" y="347"/>
                    <a:pt x="1804" y="351"/>
                    <a:pt x="1823" y="351"/>
                  </a:cubicBezTo>
                  <a:cubicBezTo>
                    <a:pt x="1875" y="351"/>
                    <a:pt x="1924" y="321"/>
                    <a:pt x="1948" y="271"/>
                  </a:cubicBezTo>
                  <a:cubicBezTo>
                    <a:pt x="1979" y="205"/>
                    <a:pt x="1951" y="123"/>
                    <a:pt x="1883" y="92"/>
                  </a:cubicBezTo>
                  <a:cubicBezTo>
                    <a:pt x="1878" y="90"/>
                    <a:pt x="1679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3004;p47"/>
            <p:cNvSpPr/>
            <p:nvPr/>
          </p:nvSpPr>
          <p:spPr>
            <a:xfrm>
              <a:off x="1277078" y="2577357"/>
              <a:ext cx="109652" cy="80201"/>
            </a:xfrm>
            <a:custGeom>
              <a:avLst/>
              <a:gdLst/>
              <a:ahLst/>
              <a:cxnLst/>
              <a:rect l="l" t="t" r="r" b="b"/>
              <a:pathLst>
                <a:path w="2875" h="2103" extrusionOk="0">
                  <a:moveTo>
                    <a:pt x="2335" y="1"/>
                  </a:moveTo>
                  <a:cubicBezTo>
                    <a:pt x="2318" y="1"/>
                    <a:pt x="2302" y="6"/>
                    <a:pt x="2289" y="15"/>
                  </a:cubicBezTo>
                  <a:cubicBezTo>
                    <a:pt x="2111" y="139"/>
                    <a:pt x="457" y="564"/>
                    <a:pt x="198" y="581"/>
                  </a:cubicBezTo>
                  <a:cubicBezTo>
                    <a:pt x="136" y="586"/>
                    <a:pt x="88" y="656"/>
                    <a:pt x="64" y="768"/>
                  </a:cubicBezTo>
                  <a:cubicBezTo>
                    <a:pt x="1" y="1029"/>
                    <a:pt x="60" y="1500"/>
                    <a:pt x="358" y="1808"/>
                  </a:cubicBezTo>
                  <a:cubicBezTo>
                    <a:pt x="525" y="1982"/>
                    <a:pt x="769" y="2102"/>
                    <a:pt x="1111" y="2102"/>
                  </a:cubicBezTo>
                  <a:cubicBezTo>
                    <a:pt x="1273" y="2102"/>
                    <a:pt x="1458" y="2075"/>
                    <a:pt x="1666" y="2014"/>
                  </a:cubicBezTo>
                  <a:cubicBezTo>
                    <a:pt x="2261" y="1839"/>
                    <a:pt x="2557" y="1534"/>
                    <a:pt x="2677" y="1215"/>
                  </a:cubicBezTo>
                  <a:cubicBezTo>
                    <a:pt x="2875" y="690"/>
                    <a:pt x="2601" y="125"/>
                    <a:pt x="2400" y="20"/>
                  </a:cubicBezTo>
                  <a:cubicBezTo>
                    <a:pt x="2377" y="7"/>
                    <a:pt x="2355" y="1"/>
                    <a:pt x="2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3005;p47"/>
            <p:cNvSpPr/>
            <p:nvPr/>
          </p:nvSpPr>
          <p:spPr>
            <a:xfrm>
              <a:off x="1290694" y="2614090"/>
              <a:ext cx="88484" cy="44315"/>
            </a:xfrm>
            <a:custGeom>
              <a:avLst/>
              <a:gdLst/>
              <a:ahLst/>
              <a:cxnLst/>
              <a:rect l="l" t="t" r="r" b="b"/>
              <a:pathLst>
                <a:path w="2320" h="1162" extrusionOk="0">
                  <a:moveTo>
                    <a:pt x="1470" y="1"/>
                  </a:moveTo>
                  <a:cubicBezTo>
                    <a:pt x="1252" y="1"/>
                    <a:pt x="1037" y="48"/>
                    <a:pt x="839" y="136"/>
                  </a:cubicBezTo>
                  <a:cubicBezTo>
                    <a:pt x="506" y="285"/>
                    <a:pt x="222" y="549"/>
                    <a:pt x="1" y="867"/>
                  </a:cubicBezTo>
                  <a:cubicBezTo>
                    <a:pt x="168" y="1041"/>
                    <a:pt x="412" y="1161"/>
                    <a:pt x="754" y="1161"/>
                  </a:cubicBezTo>
                  <a:cubicBezTo>
                    <a:pt x="916" y="1161"/>
                    <a:pt x="1101" y="1134"/>
                    <a:pt x="1309" y="1073"/>
                  </a:cubicBezTo>
                  <a:cubicBezTo>
                    <a:pt x="1904" y="898"/>
                    <a:pt x="2200" y="593"/>
                    <a:pt x="2320" y="274"/>
                  </a:cubicBezTo>
                  <a:cubicBezTo>
                    <a:pt x="2273" y="239"/>
                    <a:pt x="2227" y="208"/>
                    <a:pt x="2175" y="181"/>
                  </a:cubicBezTo>
                  <a:cubicBezTo>
                    <a:pt x="1952" y="58"/>
                    <a:pt x="1710" y="1"/>
                    <a:pt x="14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3006;p47"/>
            <p:cNvSpPr/>
            <p:nvPr/>
          </p:nvSpPr>
          <p:spPr>
            <a:xfrm>
              <a:off x="1279557" y="2576549"/>
              <a:ext cx="89095" cy="33408"/>
            </a:xfrm>
            <a:custGeom>
              <a:avLst/>
              <a:gdLst/>
              <a:ahLst/>
              <a:cxnLst/>
              <a:rect l="l" t="t" r="r" b="b"/>
              <a:pathLst>
                <a:path w="2336" h="876" extrusionOk="0">
                  <a:moveTo>
                    <a:pt x="2271" y="1"/>
                  </a:moveTo>
                  <a:cubicBezTo>
                    <a:pt x="2254" y="1"/>
                    <a:pt x="2238" y="6"/>
                    <a:pt x="2225" y="16"/>
                  </a:cubicBezTo>
                  <a:cubicBezTo>
                    <a:pt x="2047" y="140"/>
                    <a:pt x="394" y="566"/>
                    <a:pt x="135" y="582"/>
                  </a:cubicBezTo>
                  <a:cubicBezTo>
                    <a:pt x="73" y="587"/>
                    <a:pt x="25" y="658"/>
                    <a:pt x="1" y="768"/>
                  </a:cubicBezTo>
                  <a:cubicBezTo>
                    <a:pt x="172" y="841"/>
                    <a:pt x="357" y="876"/>
                    <a:pt x="539" y="876"/>
                  </a:cubicBezTo>
                  <a:cubicBezTo>
                    <a:pt x="562" y="876"/>
                    <a:pt x="585" y="875"/>
                    <a:pt x="608" y="874"/>
                  </a:cubicBezTo>
                  <a:cubicBezTo>
                    <a:pt x="955" y="858"/>
                    <a:pt x="1285" y="736"/>
                    <a:pt x="1598" y="590"/>
                  </a:cubicBezTo>
                  <a:cubicBezTo>
                    <a:pt x="1795" y="503"/>
                    <a:pt x="1987" y="404"/>
                    <a:pt x="2152" y="260"/>
                  </a:cubicBezTo>
                  <a:cubicBezTo>
                    <a:pt x="2225" y="195"/>
                    <a:pt x="2294" y="116"/>
                    <a:pt x="2335" y="20"/>
                  </a:cubicBezTo>
                  <a:cubicBezTo>
                    <a:pt x="2313" y="7"/>
                    <a:pt x="2291" y="1"/>
                    <a:pt x="2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3007;p47"/>
            <p:cNvSpPr/>
            <p:nvPr/>
          </p:nvSpPr>
          <p:spPr>
            <a:xfrm>
              <a:off x="1312739" y="2411615"/>
              <a:ext cx="171439" cy="163492"/>
            </a:xfrm>
            <a:custGeom>
              <a:avLst/>
              <a:gdLst/>
              <a:ahLst/>
              <a:cxnLst/>
              <a:rect l="l" t="t" r="r" b="b"/>
              <a:pathLst>
                <a:path w="4495" h="4287" extrusionOk="0">
                  <a:moveTo>
                    <a:pt x="2206" y="272"/>
                  </a:moveTo>
                  <a:cubicBezTo>
                    <a:pt x="2606" y="272"/>
                    <a:pt x="2993" y="399"/>
                    <a:pt x="3319" y="643"/>
                  </a:cubicBezTo>
                  <a:cubicBezTo>
                    <a:pt x="3719" y="941"/>
                    <a:pt x="3981" y="1379"/>
                    <a:pt x="4053" y="1873"/>
                  </a:cubicBezTo>
                  <a:cubicBezTo>
                    <a:pt x="4204" y="2893"/>
                    <a:pt x="3495" y="3846"/>
                    <a:pt x="2475" y="3996"/>
                  </a:cubicBezTo>
                  <a:cubicBezTo>
                    <a:pt x="2383" y="4009"/>
                    <a:pt x="2291" y="4016"/>
                    <a:pt x="2201" y="4016"/>
                  </a:cubicBezTo>
                  <a:cubicBezTo>
                    <a:pt x="1288" y="4016"/>
                    <a:pt x="488" y="3346"/>
                    <a:pt x="352" y="2416"/>
                  </a:cubicBezTo>
                  <a:cubicBezTo>
                    <a:pt x="280" y="1922"/>
                    <a:pt x="402" y="1428"/>
                    <a:pt x="700" y="1027"/>
                  </a:cubicBezTo>
                  <a:cubicBezTo>
                    <a:pt x="999" y="628"/>
                    <a:pt x="1437" y="367"/>
                    <a:pt x="1931" y="293"/>
                  </a:cubicBezTo>
                  <a:cubicBezTo>
                    <a:pt x="2023" y="279"/>
                    <a:pt x="2115" y="272"/>
                    <a:pt x="2206" y="272"/>
                  </a:cubicBezTo>
                  <a:close/>
                  <a:moveTo>
                    <a:pt x="2208" y="0"/>
                  </a:moveTo>
                  <a:cubicBezTo>
                    <a:pt x="2103" y="0"/>
                    <a:pt x="1997" y="8"/>
                    <a:pt x="1892" y="24"/>
                  </a:cubicBezTo>
                  <a:cubicBezTo>
                    <a:pt x="1326" y="107"/>
                    <a:pt x="826" y="406"/>
                    <a:pt x="484" y="865"/>
                  </a:cubicBezTo>
                  <a:cubicBezTo>
                    <a:pt x="143" y="1324"/>
                    <a:pt x="0" y="1888"/>
                    <a:pt x="83" y="2456"/>
                  </a:cubicBezTo>
                  <a:cubicBezTo>
                    <a:pt x="239" y="3519"/>
                    <a:pt x="1156" y="4286"/>
                    <a:pt x="2201" y="4286"/>
                  </a:cubicBezTo>
                  <a:cubicBezTo>
                    <a:pt x="2305" y="4286"/>
                    <a:pt x="2408" y="4279"/>
                    <a:pt x="2514" y="4264"/>
                  </a:cubicBezTo>
                  <a:cubicBezTo>
                    <a:pt x="3684" y="4090"/>
                    <a:pt x="4494" y="3001"/>
                    <a:pt x="4324" y="1832"/>
                  </a:cubicBezTo>
                  <a:cubicBezTo>
                    <a:pt x="4239" y="1266"/>
                    <a:pt x="3940" y="766"/>
                    <a:pt x="3481" y="425"/>
                  </a:cubicBezTo>
                  <a:cubicBezTo>
                    <a:pt x="3108" y="146"/>
                    <a:pt x="2664" y="0"/>
                    <a:pt x="2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3008;p47"/>
            <p:cNvSpPr/>
            <p:nvPr/>
          </p:nvSpPr>
          <p:spPr>
            <a:xfrm>
              <a:off x="1121124" y="2485677"/>
              <a:ext cx="171439" cy="163492"/>
            </a:xfrm>
            <a:custGeom>
              <a:avLst/>
              <a:gdLst/>
              <a:ahLst/>
              <a:cxnLst/>
              <a:rect l="l" t="t" r="r" b="b"/>
              <a:pathLst>
                <a:path w="4495" h="4287" extrusionOk="0">
                  <a:moveTo>
                    <a:pt x="2208" y="274"/>
                  </a:moveTo>
                  <a:cubicBezTo>
                    <a:pt x="2608" y="274"/>
                    <a:pt x="2996" y="402"/>
                    <a:pt x="3322" y="644"/>
                  </a:cubicBezTo>
                  <a:cubicBezTo>
                    <a:pt x="3723" y="941"/>
                    <a:pt x="3984" y="1379"/>
                    <a:pt x="4056" y="1873"/>
                  </a:cubicBezTo>
                  <a:cubicBezTo>
                    <a:pt x="4205" y="2894"/>
                    <a:pt x="3498" y="3846"/>
                    <a:pt x="2476" y="3996"/>
                  </a:cubicBezTo>
                  <a:cubicBezTo>
                    <a:pt x="2384" y="4009"/>
                    <a:pt x="2292" y="4016"/>
                    <a:pt x="2201" y="4016"/>
                  </a:cubicBezTo>
                  <a:cubicBezTo>
                    <a:pt x="1801" y="4016"/>
                    <a:pt x="1414" y="3890"/>
                    <a:pt x="1087" y="3647"/>
                  </a:cubicBezTo>
                  <a:cubicBezTo>
                    <a:pt x="687" y="3348"/>
                    <a:pt x="427" y="2910"/>
                    <a:pt x="354" y="2416"/>
                  </a:cubicBezTo>
                  <a:cubicBezTo>
                    <a:pt x="282" y="1922"/>
                    <a:pt x="406" y="1428"/>
                    <a:pt x="704" y="1029"/>
                  </a:cubicBezTo>
                  <a:cubicBezTo>
                    <a:pt x="1001" y="628"/>
                    <a:pt x="1439" y="367"/>
                    <a:pt x="1933" y="295"/>
                  </a:cubicBezTo>
                  <a:cubicBezTo>
                    <a:pt x="2025" y="281"/>
                    <a:pt x="2116" y="274"/>
                    <a:pt x="2208" y="274"/>
                  </a:cubicBezTo>
                  <a:close/>
                  <a:moveTo>
                    <a:pt x="2209" y="1"/>
                  </a:moveTo>
                  <a:cubicBezTo>
                    <a:pt x="2104" y="1"/>
                    <a:pt x="1998" y="8"/>
                    <a:pt x="1892" y="24"/>
                  </a:cubicBezTo>
                  <a:cubicBezTo>
                    <a:pt x="1326" y="107"/>
                    <a:pt x="826" y="408"/>
                    <a:pt x="485" y="867"/>
                  </a:cubicBezTo>
                  <a:cubicBezTo>
                    <a:pt x="145" y="1325"/>
                    <a:pt x="1" y="1890"/>
                    <a:pt x="84" y="2456"/>
                  </a:cubicBezTo>
                  <a:cubicBezTo>
                    <a:pt x="169" y="3022"/>
                    <a:pt x="466" y="3522"/>
                    <a:pt x="925" y="3863"/>
                  </a:cubicBezTo>
                  <a:cubicBezTo>
                    <a:pt x="1299" y="4141"/>
                    <a:pt x="1742" y="4287"/>
                    <a:pt x="2200" y="4287"/>
                  </a:cubicBezTo>
                  <a:cubicBezTo>
                    <a:pt x="2306" y="4287"/>
                    <a:pt x="2410" y="4280"/>
                    <a:pt x="2516" y="4264"/>
                  </a:cubicBezTo>
                  <a:cubicBezTo>
                    <a:pt x="3685" y="4092"/>
                    <a:pt x="4495" y="3001"/>
                    <a:pt x="4324" y="1833"/>
                  </a:cubicBezTo>
                  <a:cubicBezTo>
                    <a:pt x="4239" y="1266"/>
                    <a:pt x="3942" y="766"/>
                    <a:pt x="3483" y="425"/>
                  </a:cubicBezTo>
                  <a:cubicBezTo>
                    <a:pt x="3110" y="146"/>
                    <a:pt x="2665" y="1"/>
                    <a:pt x="2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3009;p47"/>
            <p:cNvSpPr/>
            <p:nvPr/>
          </p:nvSpPr>
          <p:spPr>
            <a:xfrm>
              <a:off x="1258504" y="2485333"/>
              <a:ext cx="62931" cy="29747"/>
            </a:xfrm>
            <a:custGeom>
              <a:avLst/>
              <a:gdLst/>
              <a:ahLst/>
              <a:cxnLst/>
              <a:rect l="l" t="t" r="r" b="b"/>
              <a:pathLst>
                <a:path w="1650" h="780" extrusionOk="0">
                  <a:moveTo>
                    <a:pt x="1170" y="0"/>
                  </a:moveTo>
                  <a:cubicBezTo>
                    <a:pt x="303" y="0"/>
                    <a:pt x="3" y="665"/>
                    <a:pt x="1" y="672"/>
                  </a:cubicBezTo>
                  <a:lnTo>
                    <a:pt x="249" y="780"/>
                  </a:lnTo>
                  <a:cubicBezTo>
                    <a:pt x="250" y="774"/>
                    <a:pt x="479" y="271"/>
                    <a:pt x="1173" y="271"/>
                  </a:cubicBezTo>
                  <a:cubicBezTo>
                    <a:pt x="1296" y="271"/>
                    <a:pt x="1433" y="287"/>
                    <a:pt x="1586" y="324"/>
                  </a:cubicBezTo>
                  <a:lnTo>
                    <a:pt x="1649" y="61"/>
                  </a:lnTo>
                  <a:cubicBezTo>
                    <a:pt x="1473" y="19"/>
                    <a:pt x="1314" y="0"/>
                    <a:pt x="1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3010;p47"/>
            <p:cNvSpPr/>
            <p:nvPr/>
          </p:nvSpPr>
          <p:spPr>
            <a:xfrm>
              <a:off x="1081573" y="2572171"/>
              <a:ext cx="50421" cy="42027"/>
            </a:xfrm>
            <a:custGeom>
              <a:avLst/>
              <a:gdLst/>
              <a:ahLst/>
              <a:cxnLst/>
              <a:rect l="l" t="t" r="r" b="b"/>
              <a:pathLst>
                <a:path w="1322" h="1102" extrusionOk="0">
                  <a:moveTo>
                    <a:pt x="1156" y="0"/>
                  </a:moveTo>
                  <a:lnTo>
                    <a:pt x="0" y="885"/>
                  </a:lnTo>
                  <a:lnTo>
                    <a:pt x="165" y="1101"/>
                  </a:lnTo>
                  <a:lnTo>
                    <a:pt x="1321" y="215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3011;p47"/>
            <p:cNvSpPr/>
            <p:nvPr/>
          </p:nvSpPr>
          <p:spPr>
            <a:xfrm>
              <a:off x="1031458" y="2602489"/>
              <a:ext cx="113352" cy="87867"/>
            </a:xfrm>
            <a:custGeom>
              <a:avLst/>
              <a:gdLst/>
              <a:ahLst/>
              <a:cxnLst/>
              <a:rect l="l" t="t" r="r" b="b"/>
              <a:pathLst>
                <a:path w="2972" h="2304" extrusionOk="0">
                  <a:moveTo>
                    <a:pt x="1585" y="0"/>
                  </a:moveTo>
                  <a:cubicBezTo>
                    <a:pt x="1278" y="0"/>
                    <a:pt x="961" y="95"/>
                    <a:pt x="696" y="288"/>
                  </a:cubicBezTo>
                  <a:cubicBezTo>
                    <a:pt x="114" y="707"/>
                    <a:pt x="0" y="1434"/>
                    <a:pt x="438" y="1912"/>
                  </a:cubicBezTo>
                  <a:cubicBezTo>
                    <a:pt x="675" y="2171"/>
                    <a:pt x="1026" y="2303"/>
                    <a:pt x="1389" y="2303"/>
                  </a:cubicBezTo>
                  <a:cubicBezTo>
                    <a:pt x="1697" y="2303"/>
                    <a:pt x="2013" y="2209"/>
                    <a:pt x="2278" y="2017"/>
                  </a:cubicBezTo>
                  <a:cubicBezTo>
                    <a:pt x="2857" y="1596"/>
                    <a:pt x="2971" y="869"/>
                    <a:pt x="2535" y="391"/>
                  </a:cubicBezTo>
                  <a:cubicBezTo>
                    <a:pt x="2298" y="133"/>
                    <a:pt x="1948" y="0"/>
                    <a:pt x="158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3012;p47"/>
            <p:cNvSpPr/>
            <p:nvPr/>
          </p:nvSpPr>
          <p:spPr>
            <a:xfrm>
              <a:off x="1058880" y="2631626"/>
              <a:ext cx="56638" cy="31806"/>
            </a:xfrm>
            <a:custGeom>
              <a:avLst/>
              <a:gdLst/>
              <a:ahLst/>
              <a:cxnLst/>
              <a:rect l="l" t="t" r="r" b="b"/>
              <a:pathLst>
                <a:path w="1485" h="834" extrusionOk="0">
                  <a:moveTo>
                    <a:pt x="947" y="0"/>
                  </a:moveTo>
                  <a:cubicBezTo>
                    <a:pt x="400" y="0"/>
                    <a:pt x="138" y="383"/>
                    <a:pt x="14" y="743"/>
                  </a:cubicBezTo>
                  <a:cubicBezTo>
                    <a:pt x="1" y="779"/>
                    <a:pt x="21" y="818"/>
                    <a:pt x="56" y="831"/>
                  </a:cubicBezTo>
                  <a:cubicBezTo>
                    <a:pt x="63" y="832"/>
                    <a:pt x="70" y="834"/>
                    <a:pt x="77" y="834"/>
                  </a:cubicBezTo>
                  <a:cubicBezTo>
                    <a:pt x="105" y="834"/>
                    <a:pt x="132" y="817"/>
                    <a:pt x="142" y="790"/>
                  </a:cubicBezTo>
                  <a:cubicBezTo>
                    <a:pt x="291" y="356"/>
                    <a:pt x="563" y="138"/>
                    <a:pt x="951" y="138"/>
                  </a:cubicBezTo>
                  <a:cubicBezTo>
                    <a:pt x="1074" y="138"/>
                    <a:pt x="1209" y="160"/>
                    <a:pt x="1356" y="204"/>
                  </a:cubicBezTo>
                  <a:cubicBezTo>
                    <a:pt x="1374" y="210"/>
                    <a:pt x="1386" y="213"/>
                    <a:pt x="1396" y="214"/>
                  </a:cubicBezTo>
                  <a:cubicBezTo>
                    <a:pt x="1401" y="216"/>
                    <a:pt x="1407" y="216"/>
                    <a:pt x="1412" y="216"/>
                  </a:cubicBezTo>
                  <a:cubicBezTo>
                    <a:pt x="1442" y="216"/>
                    <a:pt x="1469" y="194"/>
                    <a:pt x="1476" y="163"/>
                  </a:cubicBezTo>
                  <a:cubicBezTo>
                    <a:pt x="1484" y="127"/>
                    <a:pt x="1462" y="91"/>
                    <a:pt x="1425" y="83"/>
                  </a:cubicBezTo>
                  <a:cubicBezTo>
                    <a:pt x="1418" y="80"/>
                    <a:pt x="1410" y="77"/>
                    <a:pt x="1396" y="73"/>
                  </a:cubicBezTo>
                  <a:cubicBezTo>
                    <a:pt x="1228" y="23"/>
                    <a:pt x="1079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3013;p47"/>
            <p:cNvSpPr/>
            <p:nvPr/>
          </p:nvSpPr>
          <p:spPr>
            <a:xfrm>
              <a:off x="1077416" y="2631435"/>
              <a:ext cx="19108" cy="38823"/>
            </a:xfrm>
            <a:custGeom>
              <a:avLst/>
              <a:gdLst/>
              <a:ahLst/>
              <a:cxnLst/>
              <a:rect l="l" t="t" r="r" b="b"/>
              <a:pathLst>
                <a:path w="501" h="1018" extrusionOk="0">
                  <a:moveTo>
                    <a:pt x="423" y="1"/>
                  </a:moveTo>
                  <a:cubicBezTo>
                    <a:pt x="409" y="1"/>
                    <a:pt x="394" y="6"/>
                    <a:pt x="382" y="16"/>
                  </a:cubicBezTo>
                  <a:cubicBezTo>
                    <a:pt x="1" y="307"/>
                    <a:pt x="166" y="779"/>
                    <a:pt x="305" y="987"/>
                  </a:cubicBezTo>
                  <a:cubicBezTo>
                    <a:pt x="318" y="1007"/>
                    <a:pt x="341" y="1018"/>
                    <a:pt x="362" y="1018"/>
                  </a:cubicBezTo>
                  <a:cubicBezTo>
                    <a:pt x="376" y="1018"/>
                    <a:pt x="389" y="1014"/>
                    <a:pt x="399" y="1005"/>
                  </a:cubicBezTo>
                  <a:cubicBezTo>
                    <a:pt x="431" y="986"/>
                    <a:pt x="439" y="943"/>
                    <a:pt x="418" y="912"/>
                  </a:cubicBezTo>
                  <a:cubicBezTo>
                    <a:pt x="404" y="891"/>
                    <a:pt x="88" y="411"/>
                    <a:pt x="465" y="123"/>
                  </a:cubicBezTo>
                  <a:cubicBezTo>
                    <a:pt x="495" y="101"/>
                    <a:pt x="500" y="58"/>
                    <a:pt x="476" y="27"/>
                  </a:cubicBezTo>
                  <a:cubicBezTo>
                    <a:pt x="463" y="10"/>
                    <a:pt x="44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3014;p47"/>
            <p:cNvSpPr/>
            <p:nvPr/>
          </p:nvSpPr>
          <p:spPr>
            <a:xfrm>
              <a:off x="1397943" y="2492999"/>
              <a:ext cx="66058" cy="43895"/>
            </a:xfrm>
            <a:custGeom>
              <a:avLst/>
              <a:gdLst/>
              <a:ahLst/>
              <a:cxnLst/>
              <a:rect l="l" t="t" r="r" b="b"/>
              <a:pathLst>
                <a:path w="1732" h="1151" extrusionOk="0">
                  <a:moveTo>
                    <a:pt x="1190" y="0"/>
                  </a:moveTo>
                  <a:cubicBezTo>
                    <a:pt x="1025" y="0"/>
                    <a:pt x="833" y="47"/>
                    <a:pt x="646" y="142"/>
                  </a:cubicBezTo>
                  <a:cubicBezTo>
                    <a:pt x="235" y="353"/>
                    <a:pt x="1" y="717"/>
                    <a:pt x="122" y="954"/>
                  </a:cubicBezTo>
                  <a:cubicBezTo>
                    <a:pt x="188" y="1084"/>
                    <a:pt x="345" y="1151"/>
                    <a:pt x="541" y="1151"/>
                  </a:cubicBezTo>
                  <a:cubicBezTo>
                    <a:pt x="706" y="1151"/>
                    <a:pt x="897" y="1104"/>
                    <a:pt x="1085" y="1008"/>
                  </a:cubicBezTo>
                  <a:cubicBezTo>
                    <a:pt x="1497" y="797"/>
                    <a:pt x="1731" y="435"/>
                    <a:pt x="1610" y="196"/>
                  </a:cubicBezTo>
                  <a:cubicBezTo>
                    <a:pt x="1543" y="67"/>
                    <a:pt x="1385" y="0"/>
                    <a:pt x="1190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3015;p47"/>
            <p:cNvSpPr/>
            <p:nvPr/>
          </p:nvSpPr>
          <p:spPr>
            <a:xfrm>
              <a:off x="1171698" y="2593184"/>
              <a:ext cx="66821" cy="40082"/>
            </a:xfrm>
            <a:custGeom>
              <a:avLst/>
              <a:gdLst/>
              <a:ahLst/>
              <a:cxnLst/>
              <a:rect l="l" t="t" r="r" b="b"/>
              <a:pathLst>
                <a:path w="1752" h="1051" extrusionOk="0">
                  <a:moveTo>
                    <a:pt x="1125" y="0"/>
                  </a:moveTo>
                  <a:cubicBezTo>
                    <a:pt x="1002" y="0"/>
                    <a:pt x="868" y="20"/>
                    <a:pt x="733" y="62"/>
                  </a:cubicBezTo>
                  <a:cubicBezTo>
                    <a:pt x="294" y="199"/>
                    <a:pt x="0" y="516"/>
                    <a:pt x="79" y="773"/>
                  </a:cubicBezTo>
                  <a:cubicBezTo>
                    <a:pt x="135" y="950"/>
                    <a:pt x="353" y="1051"/>
                    <a:pt x="627" y="1051"/>
                  </a:cubicBezTo>
                  <a:cubicBezTo>
                    <a:pt x="750" y="1051"/>
                    <a:pt x="884" y="1031"/>
                    <a:pt x="1021" y="988"/>
                  </a:cubicBezTo>
                  <a:cubicBezTo>
                    <a:pt x="1460" y="851"/>
                    <a:pt x="1752" y="533"/>
                    <a:pt x="1673" y="276"/>
                  </a:cubicBezTo>
                  <a:cubicBezTo>
                    <a:pt x="1618" y="100"/>
                    <a:pt x="1400" y="0"/>
                    <a:pt x="1125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3016;p47"/>
            <p:cNvSpPr/>
            <p:nvPr/>
          </p:nvSpPr>
          <p:spPr>
            <a:xfrm>
              <a:off x="1307666" y="2531517"/>
              <a:ext cx="38216" cy="41416"/>
            </a:xfrm>
            <a:custGeom>
              <a:avLst/>
              <a:gdLst/>
              <a:ahLst/>
              <a:cxnLst/>
              <a:rect l="l" t="t" r="r" b="b"/>
              <a:pathLst>
                <a:path w="1002" h="1086" extrusionOk="0">
                  <a:moveTo>
                    <a:pt x="79" y="0"/>
                  </a:moveTo>
                  <a:cubicBezTo>
                    <a:pt x="69" y="0"/>
                    <a:pt x="58" y="3"/>
                    <a:pt x="48" y="8"/>
                  </a:cubicBezTo>
                  <a:cubicBezTo>
                    <a:pt x="15" y="26"/>
                    <a:pt x="0" y="65"/>
                    <a:pt x="19" y="99"/>
                  </a:cubicBezTo>
                  <a:lnTo>
                    <a:pt x="321" y="682"/>
                  </a:lnTo>
                  <a:cubicBezTo>
                    <a:pt x="329" y="698"/>
                    <a:pt x="345" y="711"/>
                    <a:pt x="363" y="716"/>
                  </a:cubicBezTo>
                  <a:cubicBezTo>
                    <a:pt x="369" y="718"/>
                    <a:pt x="376" y="718"/>
                    <a:pt x="382" y="718"/>
                  </a:cubicBezTo>
                  <a:cubicBezTo>
                    <a:pt x="394" y="718"/>
                    <a:pt x="407" y="715"/>
                    <a:pt x="417" y="708"/>
                  </a:cubicBezTo>
                  <a:cubicBezTo>
                    <a:pt x="495" y="659"/>
                    <a:pt x="647" y="588"/>
                    <a:pt x="754" y="588"/>
                  </a:cubicBezTo>
                  <a:cubicBezTo>
                    <a:pt x="792" y="588"/>
                    <a:pt x="825" y="597"/>
                    <a:pt x="846" y="620"/>
                  </a:cubicBezTo>
                  <a:cubicBezTo>
                    <a:pt x="860" y="636"/>
                    <a:pt x="866" y="651"/>
                    <a:pt x="864" y="672"/>
                  </a:cubicBezTo>
                  <a:cubicBezTo>
                    <a:pt x="857" y="764"/>
                    <a:pt x="733" y="901"/>
                    <a:pt x="655" y="966"/>
                  </a:cubicBezTo>
                  <a:cubicBezTo>
                    <a:pt x="627" y="989"/>
                    <a:pt x="622" y="1034"/>
                    <a:pt x="647" y="1061"/>
                  </a:cubicBezTo>
                  <a:cubicBezTo>
                    <a:pt x="661" y="1078"/>
                    <a:pt x="681" y="1086"/>
                    <a:pt x="699" y="1086"/>
                  </a:cubicBezTo>
                  <a:cubicBezTo>
                    <a:pt x="716" y="1086"/>
                    <a:pt x="732" y="1080"/>
                    <a:pt x="740" y="1070"/>
                  </a:cubicBezTo>
                  <a:cubicBezTo>
                    <a:pt x="764" y="1049"/>
                    <a:pt x="983" y="862"/>
                    <a:pt x="996" y="684"/>
                  </a:cubicBezTo>
                  <a:cubicBezTo>
                    <a:pt x="1001" y="626"/>
                    <a:pt x="981" y="572"/>
                    <a:pt x="945" y="530"/>
                  </a:cubicBezTo>
                  <a:cubicBezTo>
                    <a:pt x="893" y="473"/>
                    <a:pt x="825" y="452"/>
                    <a:pt x="752" y="452"/>
                  </a:cubicBezTo>
                  <a:cubicBezTo>
                    <a:pt x="626" y="452"/>
                    <a:pt x="488" y="514"/>
                    <a:pt x="408" y="557"/>
                  </a:cubicBezTo>
                  <a:lnTo>
                    <a:pt x="140" y="36"/>
                  </a:lnTo>
                  <a:cubicBezTo>
                    <a:pt x="127" y="14"/>
                    <a:pt x="10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3017;p47"/>
            <p:cNvSpPr/>
            <p:nvPr/>
          </p:nvSpPr>
          <p:spPr>
            <a:xfrm>
              <a:off x="1542493" y="3053684"/>
              <a:ext cx="147906" cy="133097"/>
            </a:xfrm>
            <a:custGeom>
              <a:avLst/>
              <a:gdLst/>
              <a:ahLst/>
              <a:cxnLst/>
              <a:rect l="l" t="t" r="r" b="b"/>
              <a:pathLst>
                <a:path w="3878" h="3490" extrusionOk="0">
                  <a:moveTo>
                    <a:pt x="3466" y="0"/>
                  </a:moveTo>
                  <a:cubicBezTo>
                    <a:pt x="3370" y="421"/>
                    <a:pt x="1286" y="2812"/>
                    <a:pt x="0" y="3211"/>
                  </a:cubicBezTo>
                  <a:lnTo>
                    <a:pt x="480" y="3489"/>
                  </a:lnTo>
                  <a:cubicBezTo>
                    <a:pt x="480" y="3489"/>
                    <a:pt x="2153" y="3131"/>
                    <a:pt x="3878" y="387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3018;p47"/>
            <p:cNvSpPr/>
            <p:nvPr/>
          </p:nvSpPr>
          <p:spPr>
            <a:xfrm>
              <a:off x="1216512" y="3151466"/>
              <a:ext cx="193674" cy="85007"/>
            </a:xfrm>
            <a:custGeom>
              <a:avLst/>
              <a:gdLst/>
              <a:ahLst/>
              <a:cxnLst/>
              <a:rect l="l" t="t" r="r" b="b"/>
              <a:pathLst>
                <a:path w="5078" h="2229" extrusionOk="0">
                  <a:moveTo>
                    <a:pt x="340" y="1"/>
                  </a:moveTo>
                  <a:lnTo>
                    <a:pt x="1" y="579"/>
                  </a:lnTo>
                  <a:cubicBezTo>
                    <a:pt x="1739" y="1474"/>
                    <a:pt x="3413" y="2228"/>
                    <a:pt x="4749" y="2228"/>
                  </a:cubicBezTo>
                  <a:cubicBezTo>
                    <a:pt x="4765" y="2228"/>
                    <a:pt x="4781" y="2228"/>
                    <a:pt x="4797" y="2228"/>
                  </a:cubicBezTo>
                  <a:lnTo>
                    <a:pt x="5078" y="1741"/>
                  </a:lnTo>
                  <a:cubicBezTo>
                    <a:pt x="3524" y="1654"/>
                    <a:pt x="1230" y="485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3019;p47"/>
            <p:cNvSpPr/>
            <p:nvPr/>
          </p:nvSpPr>
          <p:spPr>
            <a:xfrm>
              <a:off x="1455382" y="2667321"/>
              <a:ext cx="37224" cy="84854"/>
            </a:xfrm>
            <a:custGeom>
              <a:avLst/>
              <a:gdLst/>
              <a:ahLst/>
              <a:cxnLst/>
              <a:rect l="l" t="t" r="r" b="b"/>
              <a:pathLst>
                <a:path w="976" h="2225" extrusionOk="0">
                  <a:moveTo>
                    <a:pt x="31" y="0"/>
                  </a:moveTo>
                  <a:cubicBezTo>
                    <a:pt x="16" y="0"/>
                    <a:pt x="1" y="9"/>
                    <a:pt x="2" y="26"/>
                  </a:cubicBezTo>
                  <a:cubicBezTo>
                    <a:pt x="50" y="822"/>
                    <a:pt x="375" y="1549"/>
                    <a:pt x="838" y="2196"/>
                  </a:cubicBezTo>
                  <a:cubicBezTo>
                    <a:pt x="852" y="2216"/>
                    <a:pt x="872" y="2224"/>
                    <a:pt x="892" y="2224"/>
                  </a:cubicBezTo>
                  <a:cubicBezTo>
                    <a:pt x="935" y="2224"/>
                    <a:pt x="975" y="2185"/>
                    <a:pt x="946" y="2135"/>
                  </a:cubicBezTo>
                  <a:cubicBezTo>
                    <a:pt x="551" y="1462"/>
                    <a:pt x="163" y="812"/>
                    <a:pt x="58" y="22"/>
                  </a:cubicBezTo>
                  <a:cubicBezTo>
                    <a:pt x="57" y="7"/>
                    <a:pt x="44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3020;p47"/>
            <p:cNvSpPr/>
            <p:nvPr/>
          </p:nvSpPr>
          <p:spPr>
            <a:xfrm>
              <a:off x="1481737" y="2658169"/>
              <a:ext cx="14684" cy="74252"/>
            </a:xfrm>
            <a:custGeom>
              <a:avLst/>
              <a:gdLst/>
              <a:ahLst/>
              <a:cxnLst/>
              <a:rect l="l" t="t" r="r" b="b"/>
              <a:pathLst>
                <a:path w="385" h="1947" extrusionOk="0">
                  <a:moveTo>
                    <a:pt x="27" y="0"/>
                  </a:moveTo>
                  <a:cubicBezTo>
                    <a:pt x="14" y="0"/>
                    <a:pt x="0" y="8"/>
                    <a:pt x="1" y="23"/>
                  </a:cubicBezTo>
                  <a:cubicBezTo>
                    <a:pt x="15" y="654"/>
                    <a:pt x="101" y="1302"/>
                    <a:pt x="278" y="1909"/>
                  </a:cubicBezTo>
                  <a:cubicBezTo>
                    <a:pt x="286" y="1935"/>
                    <a:pt x="306" y="1946"/>
                    <a:pt x="327" y="1946"/>
                  </a:cubicBezTo>
                  <a:cubicBezTo>
                    <a:pt x="355" y="1946"/>
                    <a:pt x="384" y="1924"/>
                    <a:pt x="377" y="1887"/>
                  </a:cubicBezTo>
                  <a:cubicBezTo>
                    <a:pt x="257" y="1264"/>
                    <a:pt x="141" y="646"/>
                    <a:pt x="51" y="18"/>
                  </a:cubicBezTo>
                  <a:cubicBezTo>
                    <a:pt x="49" y="6"/>
                    <a:pt x="38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3021;p47"/>
            <p:cNvSpPr/>
            <p:nvPr/>
          </p:nvSpPr>
          <p:spPr>
            <a:xfrm>
              <a:off x="1220708" y="2756142"/>
              <a:ext cx="46607" cy="91947"/>
            </a:xfrm>
            <a:custGeom>
              <a:avLst/>
              <a:gdLst/>
              <a:ahLst/>
              <a:cxnLst/>
              <a:rect l="l" t="t" r="r" b="b"/>
              <a:pathLst>
                <a:path w="1222" h="2411" extrusionOk="0">
                  <a:moveTo>
                    <a:pt x="69" y="0"/>
                  </a:moveTo>
                  <a:cubicBezTo>
                    <a:pt x="36" y="0"/>
                    <a:pt x="0" y="39"/>
                    <a:pt x="22" y="73"/>
                  </a:cubicBezTo>
                  <a:cubicBezTo>
                    <a:pt x="478" y="805"/>
                    <a:pt x="862" y="1493"/>
                    <a:pt x="1045" y="2349"/>
                  </a:cubicBezTo>
                  <a:cubicBezTo>
                    <a:pt x="1055" y="2392"/>
                    <a:pt x="1089" y="2411"/>
                    <a:pt x="1123" y="2411"/>
                  </a:cubicBezTo>
                  <a:cubicBezTo>
                    <a:pt x="1172" y="2411"/>
                    <a:pt x="1222" y="2373"/>
                    <a:pt x="1208" y="2311"/>
                  </a:cubicBezTo>
                  <a:cubicBezTo>
                    <a:pt x="1010" y="1457"/>
                    <a:pt x="632" y="708"/>
                    <a:pt x="100" y="16"/>
                  </a:cubicBezTo>
                  <a:cubicBezTo>
                    <a:pt x="91" y="5"/>
                    <a:pt x="80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3022;p47"/>
            <p:cNvSpPr/>
            <p:nvPr/>
          </p:nvSpPr>
          <p:spPr>
            <a:xfrm>
              <a:off x="1266170" y="2780435"/>
              <a:ext cx="11861" cy="64527"/>
            </a:xfrm>
            <a:custGeom>
              <a:avLst/>
              <a:gdLst/>
              <a:ahLst/>
              <a:cxnLst/>
              <a:rect l="l" t="t" r="r" b="b"/>
              <a:pathLst>
                <a:path w="311" h="1692" extrusionOk="0">
                  <a:moveTo>
                    <a:pt x="17" y="1"/>
                  </a:moveTo>
                  <a:cubicBezTo>
                    <a:pt x="9" y="1"/>
                    <a:pt x="1" y="8"/>
                    <a:pt x="2" y="16"/>
                  </a:cubicBezTo>
                  <a:cubicBezTo>
                    <a:pt x="79" y="556"/>
                    <a:pt x="115" y="1086"/>
                    <a:pt x="119" y="1629"/>
                  </a:cubicBezTo>
                  <a:cubicBezTo>
                    <a:pt x="119" y="1671"/>
                    <a:pt x="149" y="1692"/>
                    <a:pt x="180" y="1692"/>
                  </a:cubicBezTo>
                  <a:cubicBezTo>
                    <a:pt x="209" y="1692"/>
                    <a:pt x="239" y="1673"/>
                    <a:pt x="244" y="1635"/>
                  </a:cubicBezTo>
                  <a:cubicBezTo>
                    <a:pt x="311" y="1086"/>
                    <a:pt x="230" y="517"/>
                    <a:pt x="26" y="7"/>
                  </a:cubicBezTo>
                  <a:cubicBezTo>
                    <a:pt x="24" y="3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3023;p47"/>
            <p:cNvSpPr/>
            <p:nvPr/>
          </p:nvSpPr>
          <p:spPr>
            <a:xfrm>
              <a:off x="1278489" y="2897133"/>
              <a:ext cx="287994" cy="141029"/>
            </a:xfrm>
            <a:custGeom>
              <a:avLst/>
              <a:gdLst/>
              <a:ahLst/>
              <a:cxnLst/>
              <a:rect l="l" t="t" r="r" b="b"/>
              <a:pathLst>
                <a:path w="7551" h="3698" extrusionOk="0">
                  <a:moveTo>
                    <a:pt x="7007" y="0"/>
                  </a:moveTo>
                  <a:cubicBezTo>
                    <a:pt x="6036" y="559"/>
                    <a:pt x="4967" y="933"/>
                    <a:pt x="3848" y="1094"/>
                  </a:cubicBezTo>
                  <a:cubicBezTo>
                    <a:pt x="3448" y="1152"/>
                    <a:pt x="3037" y="1185"/>
                    <a:pt x="2627" y="1185"/>
                  </a:cubicBezTo>
                  <a:cubicBezTo>
                    <a:pt x="1708" y="1185"/>
                    <a:pt x="792" y="1017"/>
                    <a:pt x="0" y="575"/>
                  </a:cubicBezTo>
                  <a:lnTo>
                    <a:pt x="0" y="575"/>
                  </a:lnTo>
                  <a:lnTo>
                    <a:pt x="454" y="3697"/>
                  </a:lnTo>
                  <a:cubicBezTo>
                    <a:pt x="3220" y="3353"/>
                    <a:pt x="5641" y="2661"/>
                    <a:pt x="7551" y="1461"/>
                  </a:cubicBezTo>
                  <a:lnTo>
                    <a:pt x="7007" y="0"/>
                  </a:ln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3747189" y="4965502"/>
            <a:ext cx="868482" cy="1477376"/>
            <a:chOff x="2530816" y="2120864"/>
            <a:chExt cx="868482" cy="1477376"/>
          </a:xfrm>
        </p:grpSpPr>
        <p:sp>
          <p:nvSpPr>
            <p:cNvPr id="655" name="Google Shape;3024;p47"/>
            <p:cNvSpPr/>
            <p:nvPr/>
          </p:nvSpPr>
          <p:spPr>
            <a:xfrm>
              <a:off x="2530816" y="2120864"/>
              <a:ext cx="868482" cy="1477376"/>
            </a:xfrm>
            <a:custGeom>
              <a:avLst/>
              <a:gdLst/>
              <a:ahLst/>
              <a:cxnLst/>
              <a:rect l="l" t="t" r="r" b="b"/>
              <a:pathLst>
                <a:path w="22771" h="38739" extrusionOk="0">
                  <a:moveTo>
                    <a:pt x="9012" y="0"/>
                  </a:moveTo>
                  <a:cubicBezTo>
                    <a:pt x="8363" y="0"/>
                    <a:pt x="7772" y="168"/>
                    <a:pt x="7286" y="473"/>
                  </a:cubicBezTo>
                  <a:cubicBezTo>
                    <a:pt x="7168" y="459"/>
                    <a:pt x="7048" y="450"/>
                    <a:pt x="6926" y="450"/>
                  </a:cubicBezTo>
                  <a:cubicBezTo>
                    <a:pt x="5409" y="450"/>
                    <a:pt x="3906" y="1567"/>
                    <a:pt x="2332" y="3865"/>
                  </a:cubicBezTo>
                  <a:cubicBezTo>
                    <a:pt x="1646" y="4863"/>
                    <a:pt x="1214" y="5931"/>
                    <a:pt x="1047" y="7035"/>
                  </a:cubicBezTo>
                  <a:cubicBezTo>
                    <a:pt x="809" y="8631"/>
                    <a:pt x="1173" y="10050"/>
                    <a:pt x="1646" y="11128"/>
                  </a:cubicBezTo>
                  <a:cubicBezTo>
                    <a:pt x="1348" y="11521"/>
                    <a:pt x="1159" y="12002"/>
                    <a:pt x="1122" y="12534"/>
                  </a:cubicBezTo>
                  <a:cubicBezTo>
                    <a:pt x="1067" y="13317"/>
                    <a:pt x="1357" y="14073"/>
                    <a:pt x="1870" y="14650"/>
                  </a:cubicBezTo>
                  <a:cubicBezTo>
                    <a:pt x="1762" y="14781"/>
                    <a:pt x="1677" y="14908"/>
                    <a:pt x="1611" y="15028"/>
                  </a:cubicBezTo>
                  <a:cubicBezTo>
                    <a:pt x="1419" y="15374"/>
                    <a:pt x="1242" y="15892"/>
                    <a:pt x="1303" y="16584"/>
                  </a:cubicBezTo>
                  <a:cubicBezTo>
                    <a:pt x="1300" y="16591"/>
                    <a:pt x="1299" y="16599"/>
                    <a:pt x="1294" y="16606"/>
                  </a:cubicBezTo>
                  <a:cubicBezTo>
                    <a:pt x="793" y="17034"/>
                    <a:pt x="463" y="17446"/>
                    <a:pt x="277" y="17875"/>
                  </a:cubicBezTo>
                  <a:cubicBezTo>
                    <a:pt x="0" y="18509"/>
                    <a:pt x="68" y="19218"/>
                    <a:pt x="463" y="19823"/>
                  </a:cubicBezTo>
                  <a:cubicBezTo>
                    <a:pt x="800" y="20337"/>
                    <a:pt x="1386" y="20759"/>
                    <a:pt x="2030" y="20989"/>
                  </a:cubicBezTo>
                  <a:cubicBezTo>
                    <a:pt x="2301" y="22475"/>
                    <a:pt x="3601" y="23808"/>
                    <a:pt x="4034" y="24217"/>
                  </a:cubicBezTo>
                  <a:lnTo>
                    <a:pt x="5293" y="25403"/>
                  </a:lnTo>
                  <a:lnTo>
                    <a:pt x="5317" y="25372"/>
                  </a:lnTo>
                  <a:cubicBezTo>
                    <a:pt x="5571" y="25593"/>
                    <a:pt x="5928" y="25836"/>
                    <a:pt x="6345" y="25997"/>
                  </a:cubicBezTo>
                  <a:lnTo>
                    <a:pt x="5508" y="31410"/>
                  </a:lnTo>
                  <a:lnTo>
                    <a:pt x="4796" y="34169"/>
                  </a:lnTo>
                  <a:cubicBezTo>
                    <a:pt x="4676" y="34239"/>
                    <a:pt x="4563" y="34319"/>
                    <a:pt x="4463" y="34415"/>
                  </a:cubicBezTo>
                  <a:cubicBezTo>
                    <a:pt x="3851" y="34843"/>
                    <a:pt x="3134" y="35491"/>
                    <a:pt x="3053" y="36417"/>
                  </a:cubicBezTo>
                  <a:cubicBezTo>
                    <a:pt x="3014" y="36874"/>
                    <a:pt x="3127" y="37319"/>
                    <a:pt x="3385" y="37705"/>
                  </a:cubicBezTo>
                  <a:cubicBezTo>
                    <a:pt x="4009" y="38631"/>
                    <a:pt x="5163" y="38738"/>
                    <a:pt x="5981" y="38738"/>
                  </a:cubicBezTo>
                  <a:cubicBezTo>
                    <a:pt x="7585" y="38738"/>
                    <a:pt x="10317" y="38198"/>
                    <a:pt x="11207" y="37704"/>
                  </a:cubicBezTo>
                  <a:cubicBezTo>
                    <a:pt x="11955" y="37282"/>
                    <a:pt x="12344" y="36487"/>
                    <a:pt x="12219" y="35650"/>
                  </a:cubicBezTo>
                  <a:cubicBezTo>
                    <a:pt x="12215" y="35609"/>
                    <a:pt x="12207" y="35568"/>
                    <a:pt x="12200" y="35527"/>
                  </a:cubicBezTo>
                  <a:lnTo>
                    <a:pt x="12499" y="34140"/>
                  </a:lnTo>
                  <a:lnTo>
                    <a:pt x="12720" y="33116"/>
                  </a:lnTo>
                  <a:lnTo>
                    <a:pt x="13541" y="35657"/>
                  </a:lnTo>
                  <a:cubicBezTo>
                    <a:pt x="13531" y="36401"/>
                    <a:pt x="13910" y="37070"/>
                    <a:pt x="14581" y="37447"/>
                  </a:cubicBezTo>
                  <a:cubicBezTo>
                    <a:pt x="15464" y="37940"/>
                    <a:pt x="18197" y="38480"/>
                    <a:pt x="19803" y="38480"/>
                  </a:cubicBezTo>
                  <a:cubicBezTo>
                    <a:pt x="20618" y="38480"/>
                    <a:pt x="21775" y="38371"/>
                    <a:pt x="22402" y="37438"/>
                  </a:cubicBezTo>
                  <a:cubicBezTo>
                    <a:pt x="22656" y="37055"/>
                    <a:pt x="22770" y="36611"/>
                    <a:pt x="22729" y="36167"/>
                  </a:cubicBezTo>
                  <a:cubicBezTo>
                    <a:pt x="22642" y="35115"/>
                    <a:pt x="21765" y="34394"/>
                    <a:pt x="20824" y="33831"/>
                  </a:cubicBezTo>
                  <a:cubicBezTo>
                    <a:pt x="20814" y="33818"/>
                    <a:pt x="20801" y="33805"/>
                    <a:pt x="20789" y="33794"/>
                  </a:cubicBezTo>
                  <a:cubicBezTo>
                    <a:pt x="20673" y="33674"/>
                    <a:pt x="20542" y="33572"/>
                    <a:pt x="20399" y="33493"/>
                  </a:cubicBezTo>
                  <a:lnTo>
                    <a:pt x="19507" y="30806"/>
                  </a:lnTo>
                  <a:lnTo>
                    <a:pt x="19486" y="30813"/>
                  </a:lnTo>
                  <a:cubicBezTo>
                    <a:pt x="19014" y="29087"/>
                    <a:pt x="18406" y="26831"/>
                    <a:pt x="17930" y="25064"/>
                  </a:cubicBezTo>
                  <a:cubicBezTo>
                    <a:pt x="18580" y="24656"/>
                    <a:pt x="19003" y="24002"/>
                    <a:pt x="19150" y="23688"/>
                  </a:cubicBezTo>
                  <a:cubicBezTo>
                    <a:pt x="19242" y="23487"/>
                    <a:pt x="19328" y="23233"/>
                    <a:pt x="19369" y="22933"/>
                  </a:cubicBezTo>
                  <a:lnTo>
                    <a:pt x="19674" y="22407"/>
                  </a:lnTo>
                  <a:cubicBezTo>
                    <a:pt x="20271" y="21384"/>
                    <a:pt x="21537" y="18825"/>
                    <a:pt x="20436" y="17145"/>
                  </a:cubicBezTo>
                  <a:cubicBezTo>
                    <a:pt x="20398" y="17086"/>
                    <a:pt x="20358" y="17028"/>
                    <a:pt x="20319" y="16972"/>
                  </a:cubicBezTo>
                  <a:cubicBezTo>
                    <a:pt x="20800" y="16575"/>
                    <a:pt x="21163" y="16020"/>
                    <a:pt x="21346" y="15470"/>
                  </a:cubicBezTo>
                  <a:cubicBezTo>
                    <a:pt x="21669" y="14499"/>
                    <a:pt x="21412" y="13549"/>
                    <a:pt x="20673" y="12997"/>
                  </a:cubicBezTo>
                  <a:cubicBezTo>
                    <a:pt x="20300" y="12718"/>
                    <a:pt x="19819" y="12524"/>
                    <a:pt x="19185" y="12399"/>
                  </a:cubicBezTo>
                  <a:cubicBezTo>
                    <a:pt x="19175" y="12390"/>
                    <a:pt x="19164" y="12382"/>
                    <a:pt x="19155" y="12375"/>
                  </a:cubicBezTo>
                  <a:cubicBezTo>
                    <a:pt x="18860" y="11751"/>
                    <a:pt x="18457" y="11394"/>
                    <a:pt x="18127" y="11192"/>
                  </a:cubicBezTo>
                  <a:cubicBezTo>
                    <a:pt x="18057" y="11149"/>
                    <a:pt x="17990" y="11113"/>
                    <a:pt x="17916" y="11077"/>
                  </a:cubicBezTo>
                  <a:cubicBezTo>
                    <a:pt x="17977" y="10706"/>
                    <a:pt x="17966" y="10325"/>
                    <a:pt x="17872" y="9955"/>
                  </a:cubicBezTo>
                  <a:cubicBezTo>
                    <a:pt x="17693" y="9231"/>
                    <a:pt x="17237" y="8652"/>
                    <a:pt x="16630" y="8309"/>
                  </a:cubicBezTo>
                  <a:cubicBezTo>
                    <a:pt x="16637" y="8187"/>
                    <a:pt x="16642" y="8065"/>
                    <a:pt x="16642" y="7945"/>
                  </a:cubicBezTo>
                  <a:cubicBezTo>
                    <a:pt x="16659" y="6110"/>
                    <a:pt x="16091" y="3529"/>
                    <a:pt x="13284" y="1664"/>
                  </a:cubicBezTo>
                  <a:cubicBezTo>
                    <a:pt x="11600" y="546"/>
                    <a:pt x="10202" y="0"/>
                    <a:pt x="9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3025;p47"/>
            <p:cNvSpPr/>
            <p:nvPr/>
          </p:nvSpPr>
          <p:spPr>
            <a:xfrm>
              <a:off x="2666785" y="2705385"/>
              <a:ext cx="617827" cy="332361"/>
            </a:xfrm>
            <a:custGeom>
              <a:avLst/>
              <a:gdLst/>
              <a:ahLst/>
              <a:cxnLst/>
              <a:rect l="l" t="t" r="r" b="b"/>
              <a:pathLst>
                <a:path w="16199" h="8715" extrusionOk="0">
                  <a:moveTo>
                    <a:pt x="9970" y="0"/>
                  </a:moveTo>
                  <a:cubicBezTo>
                    <a:pt x="9965" y="0"/>
                    <a:pt x="9961" y="0"/>
                    <a:pt x="9957" y="0"/>
                  </a:cubicBezTo>
                  <a:cubicBezTo>
                    <a:pt x="9233" y="2"/>
                    <a:pt x="8509" y="85"/>
                    <a:pt x="7796" y="256"/>
                  </a:cubicBezTo>
                  <a:lnTo>
                    <a:pt x="5848" y="722"/>
                  </a:lnTo>
                  <a:cubicBezTo>
                    <a:pt x="4800" y="973"/>
                    <a:pt x="3783" y="1384"/>
                    <a:pt x="2914" y="2020"/>
                  </a:cubicBezTo>
                  <a:cubicBezTo>
                    <a:pt x="1631" y="2959"/>
                    <a:pt x="51" y="4078"/>
                    <a:pt x="27" y="5099"/>
                  </a:cubicBezTo>
                  <a:cubicBezTo>
                    <a:pt x="1" y="6227"/>
                    <a:pt x="1576" y="7714"/>
                    <a:pt x="1576" y="7714"/>
                  </a:cubicBezTo>
                  <a:lnTo>
                    <a:pt x="2969" y="6012"/>
                  </a:lnTo>
                  <a:cubicBezTo>
                    <a:pt x="2969" y="6012"/>
                    <a:pt x="2640" y="5718"/>
                    <a:pt x="2723" y="5392"/>
                  </a:cubicBezTo>
                  <a:cubicBezTo>
                    <a:pt x="2802" y="5073"/>
                    <a:pt x="4602" y="4087"/>
                    <a:pt x="4634" y="4073"/>
                  </a:cubicBezTo>
                  <a:lnTo>
                    <a:pt x="4709" y="8715"/>
                  </a:lnTo>
                  <a:lnTo>
                    <a:pt x="12169" y="7758"/>
                  </a:lnTo>
                  <a:lnTo>
                    <a:pt x="10742" y="2853"/>
                  </a:lnTo>
                  <a:cubicBezTo>
                    <a:pt x="10742" y="2853"/>
                    <a:pt x="10742" y="2853"/>
                    <a:pt x="10743" y="2853"/>
                  </a:cubicBezTo>
                  <a:cubicBezTo>
                    <a:pt x="10815" y="2853"/>
                    <a:pt x="13245" y="3269"/>
                    <a:pt x="13408" y="3947"/>
                  </a:cubicBezTo>
                  <a:cubicBezTo>
                    <a:pt x="13456" y="4145"/>
                    <a:pt x="13047" y="5109"/>
                    <a:pt x="13047" y="5109"/>
                  </a:cubicBezTo>
                  <a:lnTo>
                    <a:pt x="14720" y="6269"/>
                  </a:lnTo>
                  <a:cubicBezTo>
                    <a:pt x="14720" y="6269"/>
                    <a:pt x="16199" y="3728"/>
                    <a:pt x="15526" y="2698"/>
                  </a:cubicBezTo>
                  <a:cubicBezTo>
                    <a:pt x="14270" y="782"/>
                    <a:pt x="11125" y="0"/>
                    <a:pt x="9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3026;p47"/>
            <p:cNvSpPr/>
            <p:nvPr/>
          </p:nvSpPr>
          <p:spPr>
            <a:xfrm>
              <a:off x="3041737" y="2719724"/>
              <a:ext cx="28948" cy="88134"/>
            </a:xfrm>
            <a:custGeom>
              <a:avLst/>
              <a:gdLst/>
              <a:ahLst/>
              <a:cxnLst/>
              <a:rect l="l" t="t" r="r" b="b"/>
              <a:pathLst>
                <a:path w="759" h="2311" extrusionOk="0">
                  <a:moveTo>
                    <a:pt x="45" y="1"/>
                  </a:moveTo>
                  <a:cubicBezTo>
                    <a:pt x="23" y="1"/>
                    <a:pt x="1" y="19"/>
                    <a:pt x="9" y="46"/>
                  </a:cubicBezTo>
                  <a:cubicBezTo>
                    <a:pt x="226" y="779"/>
                    <a:pt x="379" y="1605"/>
                    <a:pt x="706" y="2296"/>
                  </a:cubicBezTo>
                  <a:cubicBezTo>
                    <a:pt x="711" y="2306"/>
                    <a:pt x="719" y="2310"/>
                    <a:pt x="726" y="2310"/>
                  </a:cubicBezTo>
                  <a:cubicBezTo>
                    <a:pt x="742" y="2310"/>
                    <a:pt x="759" y="2294"/>
                    <a:pt x="756" y="2275"/>
                  </a:cubicBezTo>
                  <a:cubicBezTo>
                    <a:pt x="641" y="1521"/>
                    <a:pt x="308" y="754"/>
                    <a:pt x="80" y="27"/>
                  </a:cubicBezTo>
                  <a:cubicBezTo>
                    <a:pt x="74" y="9"/>
                    <a:pt x="5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3027;p47"/>
            <p:cNvSpPr/>
            <p:nvPr/>
          </p:nvSpPr>
          <p:spPr>
            <a:xfrm>
              <a:off x="3073012" y="2745123"/>
              <a:ext cx="23113" cy="63688"/>
            </a:xfrm>
            <a:custGeom>
              <a:avLst/>
              <a:gdLst/>
              <a:ahLst/>
              <a:cxnLst/>
              <a:rect l="l" t="t" r="r" b="b"/>
              <a:pathLst>
                <a:path w="606" h="1670" extrusionOk="0">
                  <a:moveTo>
                    <a:pt x="538" y="1"/>
                  </a:moveTo>
                  <a:cubicBezTo>
                    <a:pt x="523" y="1"/>
                    <a:pt x="509" y="8"/>
                    <a:pt x="500" y="26"/>
                  </a:cubicBezTo>
                  <a:cubicBezTo>
                    <a:pt x="266" y="544"/>
                    <a:pt x="84" y="1077"/>
                    <a:pt x="2" y="1640"/>
                  </a:cubicBezTo>
                  <a:cubicBezTo>
                    <a:pt x="0" y="1657"/>
                    <a:pt x="15" y="1669"/>
                    <a:pt x="29" y="1669"/>
                  </a:cubicBezTo>
                  <a:cubicBezTo>
                    <a:pt x="37" y="1669"/>
                    <a:pt x="45" y="1665"/>
                    <a:pt x="47" y="1653"/>
                  </a:cubicBezTo>
                  <a:cubicBezTo>
                    <a:pt x="162" y="1102"/>
                    <a:pt x="325" y="576"/>
                    <a:pt x="585" y="75"/>
                  </a:cubicBezTo>
                  <a:cubicBezTo>
                    <a:pt x="605" y="36"/>
                    <a:pt x="570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3028;p47"/>
            <p:cNvSpPr/>
            <p:nvPr/>
          </p:nvSpPr>
          <p:spPr>
            <a:xfrm>
              <a:off x="2805347" y="2761903"/>
              <a:ext cx="45539" cy="93816"/>
            </a:xfrm>
            <a:custGeom>
              <a:avLst/>
              <a:gdLst/>
              <a:ahLst/>
              <a:cxnLst/>
              <a:rect l="l" t="t" r="r" b="b"/>
              <a:pathLst>
                <a:path w="1194" h="2460" extrusionOk="0">
                  <a:moveTo>
                    <a:pt x="916" y="1"/>
                  </a:moveTo>
                  <a:cubicBezTo>
                    <a:pt x="886" y="1"/>
                    <a:pt x="855" y="25"/>
                    <a:pt x="863" y="63"/>
                  </a:cubicBezTo>
                  <a:cubicBezTo>
                    <a:pt x="1025" y="782"/>
                    <a:pt x="1081" y="1502"/>
                    <a:pt x="1034" y="2236"/>
                  </a:cubicBezTo>
                  <a:cubicBezTo>
                    <a:pt x="804" y="1713"/>
                    <a:pt x="462" y="1236"/>
                    <a:pt x="70" y="821"/>
                  </a:cubicBezTo>
                  <a:cubicBezTo>
                    <a:pt x="63" y="814"/>
                    <a:pt x="55" y="811"/>
                    <a:pt x="47" y="811"/>
                  </a:cubicBezTo>
                  <a:cubicBezTo>
                    <a:pt x="22" y="811"/>
                    <a:pt x="0" y="845"/>
                    <a:pt x="22" y="869"/>
                  </a:cubicBezTo>
                  <a:cubicBezTo>
                    <a:pt x="431" y="1332"/>
                    <a:pt x="723" y="1840"/>
                    <a:pt x="975" y="2399"/>
                  </a:cubicBezTo>
                  <a:cubicBezTo>
                    <a:pt x="984" y="2418"/>
                    <a:pt x="1002" y="2427"/>
                    <a:pt x="1020" y="2427"/>
                  </a:cubicBezTo>
                  <a:cubicBezTo>
                    <a:pt x="1021" y="2427"/>
                    <a:pt x="1023" y="2427"/>
                    <a:pt x="1024" y="2427"/>
                  </a:cubicBezTo>
                  <a:cubicBezTo>
                    <a:pt x="1030" y="2449"/>
                    <a:pt x="1051" y="2460"/>
                    <a:pt x="1072" y="2460"/>
                  </a:cubicBezTo>
                  <a:cubicBezTo>
                    <a:pt x="1099" y="2460"/>
                    <a:pt x="1127" y="2442"/>
                    <a:pt x="1130" y="2407"/>
                  </a:cubicBezTo>
                  <a:cubicBezTo>
                    <a:pt x="1193" y="1607"/>
                    <a:pt x="1137" y="819"/>
                    <a:pt x="959" y="36"/>
                  </a:cubicBezTo>
                  <a:cubicBezTo>
                    <a:pt x="954" y="11"/>
                    <a:pt x="935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3029;p47"/>
            <p:cNvSpPr/>
            <p:nvPr/>
          </p:nvSpPr>
          <p:spPr>
            <a:xfrm>
              <a:off x="2708128" y="3438333"/>
              <a:ext cx="228877" cy="98545"/>
            </a:xfrm>
            <a:custGeom>
              <a:avLst/>
              <a:gdLst/>
              <a:ahLst/>
              <a:cxnLst/>
              <a:rect l="l" t="t" r="r" b="b"/>
              <a:pathLst>
                <a:path w="6001" h="2584" extrusionOk="0">
                  <a:moveTo>
                    <a:pt x="2983" y="0"/>
                  </a:moveTo>
                  <a:cubicBezTo>
                    <a:pt x="2983" y="0"/>
                    <a:pt x="2256" y="302"/>
                    <a:pt x="1521" y="706"/>
                  </a:cubicBezTo>
                  <a:cubicBezTo>
                    <a:pt x="785" y="1108"/>
                    <a:pt x="43" y="1615"/>
                    <a:pt x="9" y="2016"/>
                  </a:cubicBezTo>
                  <a:cubicBezTo>
                    <a:pt x="1" y="2102"/>
                    <a:pt x="22" y="2184"/>
                    <a:pt x="73" y="2262"/>
                  </a:cubicBezTo>
                  <a:cubicBezTo>
                    <a:pt x="228" y="2494"/>
                    <a:pt x="708" y="2583"/>
                    <a:pt x="1329" y="2583"/>
                  </a:cubicBezTo>
                  <a:cubicBezTo>
                    <a:pt x="2862" y="2583"/>
                    <a:pt x="5255" y="2040"/>
                    <a:pt x="5768" y="1753"/>
                  </a:cubicBezTo>
                  <a:cubicBezTo>
                    <a:pt x="5947" y="1652"/>
                    <a:pt x="6001" y="1495"/>
                    <a:pt x="5975" y="1319"/>
                  </a:cubicBezTo>
                  <a:cubicBezTo>
                    <a:pt x="5903" y="784"/>
                    <a:pt x="5150" y="48"/>
                    <a:pt x="5150" y="48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3030;p47"/>
            <p:cNvSpPr/>
            <p:nvPr/>
          </p:nvSpPr>
          <p:spPr>
            <a:xfrm>
              <a:off x="2764270" y="3457592"/>
              <a:ext cx="62740" cy="19259"/>
            </a:xfrm>
            <a:custGeom>
              <a:avLst/>
              <a:gdLst/>
              <a:ahLst/>
              <a:cxnLst/>
              <a:rect l="l" t="t" r="r" b="b"/>
              <a:pathLst>
                <a:path w="1645" h="505" extrusionOk="0">
                  <a:moveTo>
                    <a:pt x="760" y="1"/>
                  </a:moveTo>
                  <a:cubicBezTo>
                    <a:pt x="559" y="1"/>
                    <a:pt x="357" y="29"/>
                    <a:pt x="177" y="60"/>
                  </a:cubicBezTo>
                  <a:cubicBezTo>
                    <a:pt x="1" y="91"/>
                    <a:pt x="62" y="348"/>
                    <a:pt x="227" y="348"/>
                  </a:cubicBezTo>
                  <a:cubicBezTo>
                    <a:pt x="237" y="348"/>
                    <a:pt x="246" y="347"/>
                    <a:pt x="256" y="345"/>
                  </a:cubicBezTo>
                  <a:cubicBezTo>
                    <a:pt x="402" y="320"/>
                    <a:pt x="587" y="291"/>
                    <a:pt x="769" y="291"/>
                  </a:cubicBezTo>
                  <a:cubicBezTo>
                    <a:pt x="982" y="291"/>
                    <a:pt x="1190" y="330"/>
                    <a:pt x="1329" y="462"/>
                  </a:cubicBezTo>
                  <a:cubicBezTo>
                    <a:pt x="1360" y="492"/>
                    <a:pt x="1395" y="505"/>
                    <a:pt x="1428" y="505"/>
                  </a:cubicBezTo>
                  <a:cubicBezTo>
                    <a:pt x="1543" y="505"/>
                    <a:pt x="1645" y="357"/>
                    <a:pt x="1536" y="255"/>
                  </a:cubicBezTo>
                  <a:cubicBezTo>
                    <a:pt x="1330" y="59"/>
                    <a:pt x="1047" y="1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3031;p47"/>
            <p:cNvSpPr/>
            <p:nvPr/>
          </p:nvSpPr>
          <p:spPr>
            <a:xfrm>
              <a:off x="2738869" y="3474563"/>
              <a:ext cx="67851" cy="18649"/>
            </a:xfrm>
            <a:custGeom>
              <a:avLst/>
              <a:gdLst/>
              <a:ahLst/>
              <a:cxnLst/>
              <a:rect l="l" t="t" r="r" b="b"/>
              <a:pathLst>
                <a:path w="1779" h="489" extrusionOk="0">
                  <a:moveTo>
                    <a:pt x="673" y="0"/>
                  </a:moveTo>
                  <a:cubicBezTo>
                    <a:pt x="508" y="0"/>
                    <a:pt x="341" y="19"/>
                    <a:pt x="173" y="57"/>
                  </a:cubicBezTo>
                  <a:cubicBezTo>
                    <a:pt x="1" y="96"/>
                    <a:pt x="56" y="345"/>
                    <a:pt x="215" y="345"/>
                  </a:cubicBezTo>
                  <a:cubicBezTo>
                    <a:pt x="227" y="345"/>
                    <a:pt x="239" y="343"/>
                    <a:pt x="252" y="340"/>
                  </a:cubicBezTo>
                  <a:cubicBezTo>
                    <a:pt x="396" y="308"/>
                    <a:pt x="540" y="292"/>
                    <a:pt x="683" y="292"/>
                  </a:cubicBezTo>
                  <a:cubicBezTo>
                    <a:pt x="957" y="292"/>
                    <a:pt x="1227" y="352"/>
                    <a:pt x="1483" y="473"/>
                  </a:cubicBezTo>
                  <a:cubicBezTo>
                    <a:pt x="1505" y="484"/>
                    <a:pt x="1528" y="489"/>
                    <a:pt x="1549" y="489"/>
                  </a:cubicBezTo>
                  <a:cubicBezTo>
                    <a:pt x="1686" y="489"/>
                    <a:pt x="1779" y="289"/>
                    <a:pt x="1631" y="219"/>
                  </a:cubicBezTo>
                  <a:cubicBezTo>
                    <a:pt x="1321" y="74"/>
                    <a:pt x="1001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3032;p47"/>
            <p:cNvSpPr/>
            <p:nvPr/>
          </p:nvSpPr>
          <p:spPr>
            <a:xfrm>
              <a:off x="2708128" y="3488597"/>
              <a:ext cx="228877" cy="48281"/>
            </a:xfrm>
            <a:custGeom>
              <a:avLst/>
              <a:gdLst/>
              <a:ahLst/>
              <a:cxnLst/>
              <a:rect l="l" t="t" r="r" b="b"/>
              <a:pathLst>
                <a:path w="6001" h="1266" extrusionOk="0">
                  <a:moveTo>
                    <a:pt x="5975" y="1"/>
                  </a:moveTo>
                  <a:lnTo>
                    <a:pt x="5975" y="1"/>
                  </a:lnTo>
                  <a:cubicBezTo>
                    <a:pt x="4219" y="644"/>
                    <a:pt x="2674" y="813"/>
                    <a:pt x="1543" y="813"/>
                  </a:cubicBezTo>
                  <a:cubicBezTo>
                    <a:pt x="871" y="813"/>
                    <a:pt x="346" y="753"/>
                    <a:pt x="9" y="698"/>
                  </a:cubicBezTo>
                  <a:lnTo>
                    <a:pt x="9" y="698"/>
                  </a:lnTo>
                  <a:cubicBezTo>
                    <a:pt x="1" y="784"/>
                    <a:pt x="22" y="866"/>
                    <a:pt x="73" y="944"/>
                  </a:cubicBezTo>
                  <a:cubicBezTo>
                    <a:pt x="228" y="1176"/>
                    <a:pt x="708" y="1265"/>
                    <a:pt x="1329" y="1265"/>
                  </a:cubicBezTo>
                  <a:cubicBezTo>
                    <a:pt x="2862" y="1265"/>
                    <a:pt x="5255" y="722"/>
                    <a:pt x="5768" y="435"/>
                  </a:cubicBezTo>
                  <a:cubicBezTo>
                    <a:pt x="5947" y="334"/>
                    <a:pt x="6001" y="177"/>
                    <a:pt x="59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3033;p47"/>
            <p:cNvSpPr/>
            <p:nvPr/>
          </p:nvSpPr>
          <p:spPr>
            <a:xfrm>
              <a:off x="3107910" y="3428494"/>
              <a:ext cx="228915" cy="98469"/>
            </a:xfrm>
            <a:custGeom>
              <a:avLst/>
              <a:gdLst/>
              <a:ahLst/>
              <a:cxnLst/>
              <a:rect l="l" t="t" r="r" b="b"/>
              <a:pathLst>
                <a:path w="6002" h="2582" extrusionOk="0">
                  <a:moveTo>
                    <a:pt x="3020" y="0"/>
                  </a:moveTo>
                  <a:lnTo>
                    <a:pt x="853" y="47"/>
                  </a:lnTo>
                  <a:cubicBezTo>
                    <a:pt x="853" y="47"/>
                    <a:pt x="99" y="783"/>
                    <a:pt x="27" y="1317"/>
                  </a:cubicBezTo>
                  <a:cubicBezTo>
                    <a:pt x="0" y="1492"/>
                    <a:pt x="53" y="1649"/>
                    <a:pt x="233" y="1752"/>
                  </a:cubicBezTo>
                  <a:cubicBezTo>
                    <a:pt x="746" y="2038"/>
                    <a:pt x="3139" y="2581"/>
                    <a:pt x="4672" y="2581"/>
                  </a:cubicBezTo>
                  <a:cubicBezTo>
                    <a:pt x="5293" y="2581"/>
                    <a:pt x="5774" y="2492"/>
                    <a:pt x="5930" y="2260"/>
                  </a:cubicBezTo>
                  <a:cubicBezTo>
                    <a:pt x="5981" y="2182"/>
                    <a:pt x="6002" y="2100"/>
                    <a:pt x="5994" y="2014"/>
                  </a:cubicBezTo>
                  <a:cubicBezTo>
                    <a:pt x="5960" y="1613"/>
                    <a:pt x="5217" y="1108"/>
                    <a:pt x="4482" y="706"/>
                  </a:cubicBezTo>
                  <a:cubicBezTo>
                    <a:pt x="3745" y="301"/>
                    <a:pt x="3020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3034;p47"/>
            <p:cNvSpPr/>
            <p:nvPr/>
          </p:nvSpPr>
          <p:spPr>
            <a:xfrm>
              <a:off x="3224122" y="3451071"/>
              <a:ext cx="59002" cy="26581"/>
            </a:xfrm>
            <a:custGeom>
              <a:avLst/>
              <a:gdLst/>
              <a:ahLst/>
              <a:cxnLst/>
              <a:rect l="l" t="t" r="r" b="b"/>
              <a:pathLst>
                <a:path w="1547" h="697" extrusionOk="0">
                  <a:moveTo>
                    <a:pt x="1364" y="1"/>
                  </a:moveTo>
                  <a:cubicBezTo>
                    <a:pt x="1362" y="1"/>
                    <a:pt x="1359" y="1"/>
                    <a:pt x="1357" y="1"/>
                  </a:cubicBezTo>
                  <a:cubicBezTo>
                    <a:pt x="897" y="16"/>
                    <a:pt x="438" y="102"/>
                    <a:pt x="104" y="443"/>
                  </a:cubicBezTo>
                  <a:cubicBezTo>
                    <a:pt x="1" y="548"/>
                    <a:pt x="101" y="696"/>
                    <a:pt x="214" y="696"/>
                  </a:cubicBezTo>
                  <a:cubicBezTo>
                    <a:pt x="248" y="696"/>
                    <a:pt x="282" y="683"/>
                    <a:pt x="313" y="652"/>
                  </a:cubicBezTo>
                  <a:cubicBezTo>
                    <a:pt x="591" y="368"/>
                    <a:pt x="973" y="309"/>
                    <a:pt x="1357" y="294"/>
                  </a:cubicBezTo>
                  <a:cubicBezTo>
                    <a:pt x="1544" y="287"/>
                    <a:pt x="154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3035;p47"/>
            <p:cNvSpPr/>
            <p:nvPr/>
          </p:nvSpPr>
          <p:spPr>
            <a:xfrm>
              <a:off x="3199255" y="3438600"/>
              <a:ext cx="64571" cy="28526"/>
            </a:xfrm>
            <a:custGeom>
              <a:avLst/>
              <a:gdLst/>
              <a:ahLst/>
              <a:cxnLst/>
              <a:rect l="l" t="t" r="r" b="b"/>
              <a:pathLst>
                <a:path w="1693" h="748" extrusionOk="0">
                  <a:moveTo>
                    <a:pt x="1484" y="0"/>
                  </a:moveTo>
                  <a:cubicBezTo>
                    <a:pt x="975" y="0"/>
                    <a:pt x="508" y="176"/>
                    <a:pt x="115" y="501"/>
                  </a:cubicBezTo>
                  <a:cubicBezTo>
                    <a:pt x="1" y="598"/>
                    <a:pt x="106" y="747"/>
                    <a:pt x="226" y="747"/>
                  </a:cubicBezTo>
                  <a:cubicBezTo>
                    <a:pt x="259" y="747"/>
                    <a:pt x="293" y="736"/>
                    <a:pt x="324" y="710"/>
                  </a:cubicBezTo>
                  <a:cubicBezTo>
                    <a:pt x="655" y="432"/>
                    <a:pt x="1057" y="295"/>
                    <a:pt x="1488" y="295"/>
                  </a:cubicBezTo>
                  <a:cubicBezTo>
                    <a:pt x="1492" y="295"/>
                    <a:pt x="1497" y="295"/>
                    <a:pt x="1501" y="295"/>
                  </a:cubicBezTo>
                  <a:cubicBezTo>
                    <a:pt x="1501" y="295"/>
                    <a:pt x="1502" y="295"/>
                    <a:pt x="1502" y="295"/>
                  </a:cubicBezTo>
                  <a:cubicBezTo>
                    <a:pt x="1693" y="295"/>
                    <a:pt x="1693" y="3"/>
                    <a:pt x="1502" y="0"/>
                  </a:cubicBezTo>
                  <a:cubicBezTo>
                    <a:pt x="1496" y="0"/>
                    <a:pt x="149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3036;p47"/>
            <p:cNvSpPr/>
            <p:nvPr/>
          </p:nvSpPr>
          <p:spPr>
            <a:xfrm>
              <a:off x="3107910" y="3478681"/>
              <a:ext cx="228915" cy="48281"/>
            </a:xfrm>
            <a:custGeom>
              <a:avLst/>
              <a:gdLst/>
              <a:ahLst/>
              <a:cxnLst/>
              <a:rect l="l" t="t" r="r" b="b"/>
              <a:pathLst>
                <a:path w="6002" h="1266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76"/>
                    <a:pt x="53" y="333"/>
                    <a:pt x="233" y="436"/>
                  </a:cubicBezTo>
                  <a:cubicBezTo>
                    <a:pt x="746" y="722"/>
                    <a:pt x="3139" y="1265"/>
                    <a:pt x="4672" y="1265"/>
                  </a:cubicBezTo>
                  <a:cubicBezTo>
                    <a:pt x="5293" y="1265"/>
                    <a:pt x="5774" y="1176"/>
                    <a:pt x="5930" y="944"/>
                  </a:cubicBezTo>
                  <a:cubicBezTo>
                    <a:pt x="5981" y="866"/>
                    <a:pt x="6002" y="784"/>
                    <a:pt x="5994" y="698"/>
                  </a:cubicBezTo>
                  <a:lnTo>
                    <a:pt x="5994" y="698"/>
                  </a:lnTo>
                  <a:cubicBezTo>
                    <a:pt x="5656" y="754"/>
                    <a:pt x="5130" y="813"/>
                    <a:pt x="4457" y="813"/>
                  </a:cubicBezTo>
                  <a:cubicBezTo>
                    <a:pt x="3326" y="813"/>
                    <a:pt x="1782" y="644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3037;p47"/>
            <p:cNvSpPr/>
            <p:nvPr/>
          </p:nvSpPr>
          <p:spPr>
            <a:xfrm>
              <a:off x="2881092" y="2657218"/>
              <a:ext cx="105190" cy="106668"/>
            </a:xfrm>
            <a:custGeom>
              <a:avLst/>
              <a:gdLst/>
              <a:ahLst/>
              <a:cxnLst/>
              <a:rect l="l" t="t" r="r" b="b"/>
              <a:pathLst>
                <a:path w="2758" h="2797" extrusionOk="0">
                  <a:moveTo>
                    <a:pt x="2292" y="0"/>
                  </a:moveTo>
                  <a:lnTo>
                    <a:pt x="1" y="662"/>
                  </a:lnTo>
                  <a:cubicBezTo>
                    <a:pt x="70" y="812"/>
                    <a:pt x="262" y="2222"/>
                    <a:pt x="262" y="2222"/>
                  </a:cubicBezTo>
                  <a:lnTo>
                    <a:pt x="1181" y="2740"/>
                  </a:lnTo>
                  <a:cubicBezTo>
                    <a:pt x="1272" y="2778"/>
                    <a:pt x="1368" y="2797"/>
                    <a:pt x="1462" y="2797"/>
                  </a:cubicBezTo>
                  <a:cubicBezTo>
                    <a:pt x="1675" y="2797"/>
                    <a:pt x="1883" y="2703"/>
                    <a:pt x="2023" y="2532"/>
                  </a:cubicBezTo>
                  <a:lnTo>
                    <a:pt x="2757" y="1642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3038;p47"/>
            <p:cNvSpPr/>
            <p:nvPr/>
          </p:nvSpPr>
          <p:spPr>
            <a:xfrm>
              <a:off x="2671514" y="2642078"/>
              <a:ext cx="94320" cy="82299"/>
            </a:xfrm>
            <a:custGeom>
              <a:avLst/>
              <a:gdLst/>
              <a:ahLst/>
              <a:cxnLst/>
              <a:rect l="l" t="t" r="r" b="b"/>
              <a:pathLst>
                <a:path w="2473" h="2158" extrusionOk="0">
                  <a:moveTo>
                    <a:pt x="1804" y="1"/>
                  </a:moveTo>
                  <a:cubicBezTo>
                    <a:pt x="1447" y="1"/>
                    <a:pt x="752" y="59"/>
                    <a:pt x="435" y="489"/>
                  </a:cubicBezTo>
                  <a:cubicBezTo>
                    <a:pt x="1" y="1080"/>
                    <a:pt x="447" y="2149"/>
                    <a:pt x="447" y="2149"/>
                  </a:cubicBezTo>
                  <a:cubicBezTo>
                    <a:pt x="447" y="2149"/>
                    <a:pt x="533" y="2157"/>
                    <a:pt x="668" y="2157"/>
                  </a:cubicBezTo>
                  <a:cubicBezTo>
                    <a:pt x="1025" y="2157"/>
                    <a:pt x="1719" y="2098"/>
                    <a:pt x="2036" y="1669"/>
                  </a:cubicBezTo>
                  <a:cubicBezTo>
                    <a:pt x="2472" y="1079"/>
                    <a:pt x="2025" y="9"/>
                    <a:pt x="2025" y="9"/>
                  </a:cubicBezTo>
                  <a:cubicBezTo>
                    <a:pt x="2025" y="9"/>
                    <a:pt x="1938" y="1"/>
                    <a:pt x="1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3039;p47"/>
            <p:cNvSpPr/>
            <p:nvPr/>
          </p:nvSpPr>
          <p:spPr>
            <a:xfrm>
              <a:off x="2632115" y="2697795"/>
              <a:ext cx="93671" cy="88630"/>
            </a:xfrm>
            <a:custGeom>
              <a:avLst/>
              <a:gdLst/>
              <a:ahLst/>
              <a:cxnLst/>
              <a:rect l="l" t="t" r="r" b="b"/>
              <a:pathLst>
                <a:path w="2456" h="2324" extrusionOk="0">
                  <a:moveTo>
                    <a:pt x="1875" y="0"/>
                  </a:moveTo>
                  <a:cubicBezTo>
                    <a:pt x="1875" y="0"/>
                    <a:pt x="716" y="37"/>
                    <a:pt x="359" y="679"/>
                  </a:cubicBezTo>
                  <a:cubicBezTo>
                    <a:pt x="1" y="1320"/>
                    <a:pt x="582" y="2324"/>
                    <a:pt x="582" y="2324"/>
                  </a:cubicBezTo>
                  <a:cubicBezTo>
                    <a:pt x="582" y="2324"/>
                    <a:pt x="1741" y="2287"/>
                    <a:pt x="2097" y="1645"/>
                  </a:cubicBezTo>
                  <a:cubicBezTo>
                    <a:pt x="2455" y="1003"/>
                    <a:pt x="1875" y="0"/>
                    <a:pt x="1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3040;p47"/>
            <p:cNvSpPr/>
            <p:nvPr/>
          </p:nvSpPr>
          <p:spPr>
            <a:xfrm>
              <a:off x="2589361" y="2769454"/>
              <a:ext cx="88980" cy="97630"/>
            </a:xfrm>
            <a:custGeom>
              <a:avLst/>
              <a:gdLst/>
              <a:ahLst/>
              <a:cxnLst/>
              <a:rect l="l" t="t" r="r" b="b"/>
              <a:pathLst>
                <a:path w="2333" h="2560" extrusionOk="0">
                  <a:moveTo>
                    <a:pt x="1984" y="0"/>
                  </a:moveTo>
                  <a:cubicBezTo>
                    <a:pt x="1984" y="0"/>
                    <a:pt x="510" y="837"/>
                    <a:pt x="215" y="1509"/>
                  </a:cubicBezTo>
                  <a:cubicBezTo>
                    <a:pt x="0" y="2001"/>
                    <a:pt x="919" y="2560"/>
                    <a:pt x="1542" y="2560"/>
                  </a:cubicBezTo>
                  <a:cubicBezTo>
                    <a:pt x="1770" y="2560"/>
                    <a:pt x="1959" y="2485"/>
                    <a:pt x="2038" y="2305"/>
                  </a:cubicBezTo>
                  <a:cubicBezTo>
                    <a:pt x="2333" y="1632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3041;p47"/>
            <p:cNvSpPr/>
            <p:nvPr/>
          </p:nvSpPr>
          <p:spPr>
            <a:xfrm>
              <a:off x="2633641" y="2768272"/>
              <a:ext cx="50421" cy="32454"/>
            </a:xfrm>
            <a:custGeom>
              <a:avLst/>
              <a:gdLst/>
              <a:ahLst/>
              <a:cxnLst/>
              <a:rect l="l" t="t" r="r" b="b"/>
              <a:pathLst>
                <a:path w="1322" h="851" extrusionOk="0">
                  <a:moveTo>
                    <a:pt x="330" y="0"/>
                  </a:moveTo>
                  <a:cubicBezTo>
                    <a:pt x="236" y="0"/>
                    <a:pt x="167" y="47"/>
                    <a:pt x="114" y="169"/>
                  </a:cubicBezTo>
                  <a:cubicBezTo>
                    <a:pt x="0" y="433"/>
                    <a:pt x="150" y="597"/>
                    <a:pt x="508" y="752"/>
                  </a:cubicBezTo>
                  <a:cubicBezTo>
                    <a:pt x="656" y="816"/>
                    <a:pt x="781" y="850"/>
                    <a:pt x="885" y="850"/>
                  </a:cubicBezTo>
                  <a:cubicBezTo>
                    <a:pt x="1034" y="850"/>
                    <a:pt x="1140" y="780"/>
                    <a:pt x="1207" y="624"/>
                  </a:cubicBezTo>
                  <a:cubicBezTo>
                    <a:pt x="1321" y="360"/>
                    <a:pt x="1136" y="304"/>
                    <a:pt x="778" y="148"/>
                  </a:cubicBezTo>
                  <a:cubicBezTo>
                    <a:pt x="584" y="65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3042;p47"/>
            <p:cNvSpPr/>
            <p:nvPr/>
          </p:nvSpPr>
          <p:spPr>
            <a:xfrm>
              <a:off x="3063477" y="2563326"/>
              <a:ext cx="91345" cy="74519"/>
            </a:xfrm>
            <a:custGeom>
              <a:avLst/>
              <a:gdLst/>
              <a:ahLst/>
              <a:cxnLst/>
              <a:rect l="l" t="t" r="r" b="b"/>
              <a:pathLst>
                <a:path w="2395" h="1954" extrusionOk="0">
                  <a:moveTo>
                    <a:pt x="1180" y="1"/>
                  </a:moveTo>
                  <a:cubicBezTo>
                    <a:pt x="601" y="1"/>
                    <a:pt x="1" y="438"/>
                    <a:pt x="1" y="438"/>
                  </a:cubicBezTo>
                  <a:cubicBezTo>
                    <a:pt x="1" y="438"/>
                    <a:pt x="172" y="1579"/>
                    <a:pt x="832" y="1876"/>
                  </a:cubicBezTo>
                  <a:cubicBezTo>
                    <a:pt x="954" y="1931"/>
                    <a:pt x="1084" y="1954"/>
                    <a:pt x="1216" y="1954"/>
                  </a:cubicBezTo>
                  <a:cubicBezTo>
                    <a:pt x="1795" y="1954"/>
                    <a:pt x="2395" y="1516"/>
                    <a:pt x="2395" y="1516"/>
                  </a:cubicBezTo>
                  <a:cubicBezTo>
                    <a:pt x="2395" y="1516"/>
                    <a:pt x="2225" y="377"/>
                    <a:pt x="1563" y="78"/>
                  </a:cubicBezTo>
                  <a:cubicBezTo>
                    <a:pt x="1441" y="23"/>
                    <a:pt x="1311" y="1"/>
                    <a:pt x="1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3043;p47"/>
            <p:cNvSpPr/>
            <p:nvPr/>
          </p:nvSpPr>
          <p:spPr>
            <a:xfrm>
              <a:off x="3128963" y="2594674"/>
              <a:ext cx="85853" cy="74557"/>
            </a:xfrm>
            <a:custGeom>
              <a:avLst/>
              <a:gdLst/>
              <a:ahLst/>
              <a:cxnLst/>
              <a:rect l="l" t="t" r="r" b="b"/>
              <a:pathLst>
                <a:path w="2251" h="1955" extrusionOk="0">
                  <a:moveTo>
                    <a:pt x="1063" y="1"/>
                  </a:moveTo>
                  <a:cubicBezTo>
                    <a:pt x="534" y="1"/>
                    <a:pt x="0" y="291"/>
                    <a:pt x="0" y="291"/>
                  </a:cubicBezTo>
                  <a:cubicBezTo>
                    <a:pt x="0" y="291"/>
                    <a:pt x="27" y="1440"/>
                    <a:pt x="648" y="1818"/>
                  </a:cubicBezTo>
                  <a:cubicBezTo>
                    <a:pt x="811" y="1918"/>
                    <a:pt x="1000" y="1955"/>
                    <a:pt x="1188" y="1955"/>
                  </a:cubicBezTo>
                  <a:cubicBezTo>
                    <a:pt x="1717" y="1955"/>
                    <a:pt x="2250" y="1666"/>
                    <a:pt x="2250" y="1666"/>
                  </a:cubicBezTo>
                  <a:cubicBezTo>
                    <a:pt x="2250" y="1666"/>
                    <a:pt x="2223" y="517"/>
                    <a:pt x="1602" y="137"/>
                  </a:cubicBezTo>
                  <a:cubicBezTo>
                    <a:pt x="1439" y="37"/>
                    <a:pt x="1251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3044;p47"/>
            <p:cNvSpPr/>
            <p:nvPr/>
          </p:nvSpPr>
          <p:spPr>
            <a:xfrm>
              <a:off x="3197310" y="2648866"/>
              <a:ext cx="104770" cy="79706"/>
            </a:xfrm>
            <a:custGeom>
              <a:avLst/>
              <a:gdLst/>
              <a:ahLst/>
              <a:cxnLst/>
              <a:rect l="l" t="t" r="r" b="b"/>
              <a:pathLst>
                <a:path w="2747" h="2090" extrusionOk="0">
                  <a:moveTo>
                    <a:pt x="1" y="0"/>
                  </a:moveTo>
                  <a:cubicBezTo>
                    <a:pt x="1" y="0"/>
                    <a:pt x="537" y="1576"/>
                    <a:pt x="1123" y="2013"/>
                  </a:cubicBezTo>
                  <a:cubicBezTo>
                    <a:pt x="1193" y="2066"/>
                    <a:pt x="1271" y="2089"/>
                    <a:pt x="1352" y="2089"/>
                  </a:cubicBezTo>
                  <a:cubicBezTo>
                    <a:pt x="1949" y="2089"/>
                    <a:pt x="2747" y="823"/>
                    <a:pt x="2232" y="439"/>
                  </a:cubicBezTo>
                  <a:cubicBezTo>
                    <a:pt x="1648" y="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3045;p47"/>
            <p:cNvSpPr/>
            <p:nvPr/>
          </p:nvSpPr>
          <p:spPr>
            <a:xfrm>
              <a:off x="3187851" y="2637501"/>
              <a:ext cx="43327" cy="41226"/>
            </a:xfrm>
            <a:custGeom>
              <a:avLst/>
              <a:gdLst/>
              <a:ahLst/>
              <a:cxnLst/>
              <a:rect l="l" t="t" r="r" b="b"/>
              <a:pathLst>
                <a:path w="1136" h="1081" extrusionOk="0">
                  <a:moveTo>
                    <a:pt x="738" y="0"/>
                  </a:moveTo>
                  <a:cubicBezTo>
                    <a:pt x="606" y="0"/>
                    <a:pt x="503" y="151"/>
                    <a:pt x="345" y="375"/>
                  </a:cubicBezTo>
                  <a:cubicBezTo>
                    <a:pt x="125" y="684"/>
                    <a:pt x="0" y="822"/>
                    <a:pt x="229" y="996"/>
                  </a:cubicBezTo>
                  <a:cubicBezTo>
                    <a:pt x="306" y="1053"/>
                    <a:pt x="379" y="1081"/>
                    <a:pt x="450" y="1081"/>
                  </a:cubicBezTo>
                  <a:cubicBezTo>
                    <a:pt x="593" y="1081"/>
                    <a:pt x="730" y="970"/>
                    <a:pt x="876" y="764"/>
                  </a:cubicBezTo>
                  <a:cubicBezTo>
                    <a:pt x="1094" y="455"/>
                    <a:pt x="1135" y="242"/>
                    <a:pt x="905" y="70"/>
                  </a:cubicBezTo>
                  <a:cubicBezTo>
                    <a:pt x="842" y="22"/>
                    <a:pt x="788" y="0"/>
                    <a:pt x="738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3046;p47"/>
            <p:cNvSpPr/>
            <p:nvPr/>
          </p:nvSpPr>
          <p:spPr>
            <a:xfrm>
              <a:off x="2632993" y="2566377"/>
              <a:ext cx="101338" cy="91757"/>
            </a:xfrm>
            <a:custGeom>
              <a:avLst/>
              <a:gdLst/>
              <a:ahLst/>
              <a:cxnLst/>
              <a:rect l="l" t="t" r="r" b="b"/>
              <a:pathLst>
                <a:path w="2657" h="2406" extrusionOk="0">
                  <a:moveTo>
                    <a:pt x="1153" y="1"/>
                  </a:moveTo>
                  <a:cubicBezTo>
                    <a:pt x="561" y="1"/>
                    <a:pt x="87" y="394"/>
                    <a:pt x="47" y="964"/>
                  </a:cubicBezTo>
                  <a:cubicBezTo>
                    <a:pt x="0" y="1614"/>
                    <a:pt x="536" y="2248"/>
                    <a:pt x="1245" y="2381"/>
                  </a:cubicBezTo>
                  <a:cubicBezTo>
                    <a:pt x="1333" y="2397"/>
                    <a:pt x="1420" y="2405"/>
                    <a:pt x="1504" y="2405"/>
                  </a:cubicBezTo>
                  <a:cubicBezTo>
                    <a:pt x="2096" y="2405"/>
                    <a:pt x="2570" y="2012"/>
                    <a:pt x="2610" y="1442"/>
                  </a:cubicBezTo>
                  <a:cubicBezTo>
                    <a:pt x="2657" y="791"/>
                    <a:pt x="2120" y="158"/>
                    <a:pt x="1412" y="25"/>
                  </a:cubicBezTo>
                  <a:cubicBezTo>
                    <a:pt x="1324" y="8"/>
                    <a:pt x="1237" y="1"/>
                    <a:pt x="1153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3047;p47"/>
            <p:cNvSpPr/>
            <p:nvPr/>
          </p:nvSpPr>
          <p:spPr>
            <a:xfrm>
              <a:off x="2651986" y="2595818"/>
              <a:ext cx="58392" cy="30624"/>
            </a:xfrm>
            <a:custGeom>
              <a:avLst/>
              <a:gdLst/>
              <a:ahLst/>
              <a:cxnLst/>
              <a:rect l="l" t="t" r="r" b="b"/>
              <a:pathLst>
                <a:path w="1531" h="803" extrusionOk="0">
                  <a:moveTo>
                    <a:pt x="574" y="1"/>
                  </a:moveTo>
                  <a:cubicBezTo>
                    <a:pt x="374" y="1"/>
                    <a:pt x="189" y="61"/>
                    <a:pt x="50" y="125"/>
                  </a:cubicBezTo>
                  <a:cubicBezTo>
                    <a:pt x="16" y="141"/>
                    <a:pt x="0" y="180"/>
                    <a:pt x="16" y="214"/>
                  </a:cubicBezTo>
                  <a:cubicBezTo>
                    <a:pt x="28" y="239"/>
                    <a:pt x="52" y="254"/>
                    <a:pt x="78" y="254"/>
                  </a:cubicBezTo>
                  <a:cubicBezTo>
                    <a:pt x="87" y="254"/>
                    <a:pt x="97" y="252"/>
                    <a:pt x="106" y="248"/>
                  </a:cubicBezTo>
                  <a:cubicBezTo>
                    <a:pt x="274" y="172"/>
                    <a:pt x="431" y="134"/>
                    <a:pt x="575" y="134"/>
                  </a:cubicBezTo>
                  <a:cubicBezTo>
                    <a:pt x="906" y="134"/>
                    <a:pt x="1174" y="333"/>
                    <a:pt x="1375" y="732"/>
                  </a:cubicBezTo>
                  <a:cubicBezTo>
                    <a:pt x="1384" y="749"/>
                    <a:pt x="1391" y="762"/>
                    <a:pt x="1395" y="769"/>
                  </a:cubicBezTo>
                  <a:cubicBezTo>
                    <a:pt x="1406" y="790"/>
                    <a:pt x="1430" y="803"/>
                    <a:pt x="1453" y="803"/>
                  </a:cubicBezTo>
                  <a:cubicBezTo>
                    <a:pt x="1465" y="803"/>
                    <a:pt x="1477" y="800"/>
                    <a:pt x="1487" y="791"/>
                  </a:cubicBezTo>
                  <a:cubicBezTo>
                    <a:pt x="1519" y="772"/>
                    <a:pt x="1530" y="729"/>
                    <a:pt x="1511" y="698"/>
                  </a:cubicBezTo>
                  <a:cubicBezTo>
                    <a:pt x="1508" y="693"/>
                    <a:pt x="1504" y="683"/>
                    <a:pt x="1497" y="670"/>
                  </a:cubicBezTo>
                  <a:cubicBezTo>
                    <a:pt x="1235" y="150"/>
                    <a:pt x="88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3048;p47"/>
            <p:cNvSpPr/>
            <p:nvPr/>
          </p:nvSpPr>
          <p:spPr>
            <a:xfrm>
              <a:off x="2667395" y="2604704"/>
              <a:ext cx="31885" cy="27115"/>
            </a:xfrm>
            <a:custGeom>
              <a:avLst/>
              <a:gdLst/>
              <a:ahLst/>
              <a:cxnLst/>
              <a:rect l="l" t="t" r="r" b="b"/>
              <a:pathLst>
                <a:path w="836" h="711" extrusionOk="0">
                  <a:moveTo>
                    <a:pt x="665" y="1"/>
                  </a:moveTo>
                  <a:cubicBezTo>
                    <a:pt x="260" y="1"/>
                    <a:pt x="62" y="400"/>
                    <a:pt x="10" y="628"/>
                  </a:cubicBezTo>
                  <a:cubicBezTo>
                    <a:pt x="0" y="664"/>
                    <a:pt x="24" y="700"/>
                    <a:pt x="61" y="708"/>
                  </a:cubicBezTo>
                  <a:cubicBezTo>
                    <a:pt x="66" y="711"/>
                    <a:pt x="71" y="711"/>
                    <a:pt x="76" y="711"/>
                  </a:cubicBezTo>
                  <a:cubicBezTo>
                    <a:pt x="109" y="711"/>
                    <a:pt x="137" y="690"/>
                    <a:pt x="141" y="657"/>
                  </a:cubicBezTo>
                  <a:cubicBezTo>
                    <a:pt x="148" y="635"/>
                    <a:pt x="266" y="137"/>
                    <a:pt x="668" y="137"/>
                  </a:cubicBezTo>
                  <a:cubicBezTo>
                    <a:pt x="694" y="137"/>
                    <a:pt x="722" y="139"/>
                    <a:pt x="751" y="144"/>
                  </a:cubicBezTo>
                  <a:cubicBezTo>
                    <a:pt x="754" y="144"/>
                    <a:pt x="758" y="144"/>
                    <a:pt x="761" y="144"/>
                  </a:cubicBezTo>
                  <a:cubicBezTo>
                    <a:pt x="793" y="144"/>
                    <a:pt x="824" y="121"/>
                    <a:pt x="829" y="87"/>
                  </a:cubicBezTo>
                  <a:cubicBezTo>
                    <a:pt x="836" y="50"/>
                    <a:pt x="809" y="15"/>
                    <a:pt x="772" y="9"/>
                  </a:cubicBezTo>
                  <a:cubicBezTo>
                    <a:pt x="735" y="3"/>
                    <a:pt x="699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3049;p47"/>
            <p:cNvSpPr/>
            <p:nvPr/>
          </p:nvSpPr>
          <p:spPr>
            <a:xfrm>
              <a:off x="3053637" y="2485679"/>
              <a:ext cx="105266" cy="94121"/>
            </a:xfrm>
            <a:custGeom>
              <a:avLst/>
              <a:gdLst/>
              <a:ahLst/>
              <a:cxnLst/>
              <a:rect l="l" t="t" r="r" b="b"/>
              <a:pathLst>
                <a:path w="2760" h="2468" extrusionOk="0">
                  <a:moveTo>
                    <a:pt x="1567" y="1"/>
                  </a:moveTo>
                  <a:cubicBezTo>
                    <a:pt x="1414" y="1"/>
                    <a:pt x="1254" y="29"/>
                    <a:pt x="1094" y="89"/>
                  </a:cubicBezTo>
                  <a:cubicBezTo>
                    <a:pt x="421" y="341"/>
                    <a:pt x="1" y="1060"/>
                    <a:pt x="160" y="1691"/>
                  </a:cubicBezTo>
                  <a:cubicBezTo>
                    <a:pt x="280" y="2174"/>
                    <a:pt x="701" y="2468"/>
                    <a:pt x="1193" y="2468"/>
                  </a:cubicBezTo>
                  <a:cubicBezTo>
                    <a:pt x="1347" y="2468"/>
                    <a:pt x="1506" y="2439"/>
                    <a:pt x="1666" y="2379"/>
                  </a:cubicBezTo>
                  <a:cubicBezTo>
                    <a:pt x="2341" y="2127"/>
                    <a:pt x="2760" y="1408"/>
                    <a:pt x="2602" y="777"/>
                  </a:cubicBezTo>
                  <a:cubicBezTo>
                    <a:pt x="2480" y="294"/>
                    <a:pt x="2059" y="1"/>
                    <a:pt x="1567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3050;p47"/>
            <p:cNvSpPr/>
            <p:nvPr/>
          </p:nvSpPr>
          <p:spPr>
            <a:xfrm>
              <a:off x="3082013" y="2514358"/>
              <a:ext cx="53930" cy="36573"/>
            </a:xfrm>
            <a:custGeom>
              <a:avLst/>
              <a:gdLst/>
              <a:ahLst/>
              <a:cxnLst/>
              <a:rect l="l" t="t" r="r" b="b"/>
              <a:pathLst>
                <a:path w="1414" h="959" extrusionOk="0">
                  <a:moveTo>
                    <a:pt x="1003" y="1"/>
                  </a:moveTo>
                  <a:cubicBezTo>
                    <a:pt x="644" y="1"/>
                    <a:pt x="225" y="163"/>
                    <a:pt x="23" y="834"/>
                  </a:cubicBezTo>
                  <a:cubicBezTo>
                    <a:pt x="19" y="848"/>
                    <a:pt x="16" y="860"/>
                    <a:pt x="13" y="865"/>
                  </a:cubicBezTo>
                  <a:cubicBezTo>
                    <a:pt x="0" y="901"/>
                    <a:pt x="17" y="939"/>
                    <a:pt x="53" y="953"/>
                  </a:cubicBezTo>
                  <a:cubicBezTo>
                    <a:pt x="61" y="957"/>
                    <a:pt x="68" y="958"/>
                    <a:pt x="77" y="958"/>
                  </a:cubicBezTo>
                  <a:cubicBezTo>
                    <a:pt x="103" y="958"/>
                    <a:pt x="130" y="940"/>
                    <a:pt x="143" y="915"/>
                  </a:cubicBezTo>
                  <a:cubicBezTo>
                    <a:pt x="146" y="908"/>
                    <a:pt x="150" y="894"/>
                    <a:pt x="154" y="875"/>
                  </a:cubicBezTo>
                  <a:cubicBezTo>
                    <a:pt x="304" y="383"/>
                    <a:pt x="585" y="135"/>
                    <a:pt x="994" y="135"/>
                  </a:cubicBezTo>
                  <a:cubicBezTo>
                    <a:pt x="1095" y="135"/>
                    <a:pt x="1205" y="150"/>
                    <a:pt x="1322" y="181"/>
                  </a:cubicBezTo>
                  <a:cubicBezTo>
                    <a:pt x="1327" y="182"/>
                    <a:pt x="1332" y="183"/>
                    <a:pt x="1337" y="183"/>
                  </a:cubicBezTo>
                  <a:cubicBezTo>
                    <a:pt x="1367" y="183"/>
                    <a:pt x="1396" y="163"/>
                    <a:pt x="1403" y="131"/>
                  </a:cubicBezTo>
                  <a:cubicBezTo>
                    <a:pt x="1413" y="96"/>
                    <a:pt x="1392" y="57"/>
                    <a:pt x="1354" y="48"/>
                  </a:cubicBezTo>
                  <a:cubicBezTo>
                    <a:pt x="1254" y="22"/>
                    <a:pt x="1132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3051;p47"/>
            <p:cNvSpPr/>
            <p:nvPr/>
          </p:nvSpPr>
          <p:spPr>
            <a:xfrm>
              <a:off x="3092883" y="2529193"/>
              <a:ext cx="29520" cy="17962"/>
            </a:xfrm>
            <a:custGeom>
              <a:avLst/>
              <a:gdLst/>
              <a:ahLst/>
              <a:cxnLst/>
              <a:rect l="l" t="t" r="r" b="b"/>
              <a:pathLst>
                <a:path w="774" h="471" extrusionOk="0">
                  <a:moveTo>
                    <a:pt x="184" y="0"/>
                  </a:moveTo>
                  <a:cubicBezTo>
                    <a:pt x="127" y="0"/>
                    <a:pt x="66" y="10"/>
                    <a:pt x="1" y="33"/>
                  </a:cubicBezTo>
                  <a:lnTo>
                    <a:pt x="774" y="471"/>
                  </a:lnTo>
                  <a:cubicBezTo>
                    <a:pt x="774" y="471"/>
                    <a:pt x="577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3052;p47"/>
            <p:cNvSpPr/>
            <p:nvPr/>
          </p:nvSpPr>
          <p:spPr>
            <a:xfrm>
              <a:off x="2635357" y="2214604"/>
              <a:ext cx="470379" cy="485899"/>
            </a:xfrm>
            <a:custGeom>
              <a:avLst/>
              <a:gdLst/>
              <a:ahLst/>
              <a:cxnLst/>
              <a:rect l="l" t="t" r="r" b="b"/>
              <a:pathLst>
                <a:path w="12333" h="12741" extrusionOk="0">
                  <a:moveTo>
                    <a:pt x="6130" y="1"/>
                  </a:moveTo>
                  <a:cubicBezTo>
                    <a:pt x="5634" y="1"/>
                    <a:pt x="5129" y="65"/>
                    <a:pt x="4623" y="198"/>
                  </a:cubicBezTo>
                  <a:cubicBezTo>
                    <a:pt x="1841" y="934"/>
                    <a:pt x="0" y="3651"/>
                    <a:pt x="349" y="6506"/>
                  </a:cubicBezTo>
                  <a:cubicBezTo>
                    <a:pt x="452" y="7365"/>
                    <a:pt x="734" y="8149"/>
                    <a:pt x="1149" y="8834"/>
                  </a:cubicBezTo>
                  <a:cubicBezTo>
                    <a:pt x="1465" y="9355"/>
                    <a:pt x="1652" y="9942"/>
                    <a:pt x="1746" y="10546"/>
                  </a:cubicBezTo>
                  <a:cubicBezTo>
                    <a:pt x="1887" y="11454"/>
                    <a:pt x="2625" y="12741"/>
                    <a:pt x="5270" y="12741"/>
                  </a:cubicBezTo>
                  <a:cubicBezTo>
                    <a:pt x="5868" y="12741"/>
                    <a:pt x="6565" y="12675"/>
                    <a:pt x="7374" y="12524"/>
                  </a:cubicBezTo>
                  <a:cubicBezTo>
                    <a:pt x="12073" y="11647"/>
                    <a:pt x="12332" y="9743"/>
                    <a:pt x="11991" y="8658"/>
                  </a:cubicBezTo>
                  <a:cubicBezTo>
                    <a:pt x="11797" y="8039"/>
                    <a:pt x="11764" y="7380"/>
                    <a:pt x="11867" y="6741"/>
                  </a:cubicBezTo>
                  <a:cubicBezTo>
                    <a:pt x="11968" y="6096"/>
                    <a:pt x="11964" y="5425"/>
                    <a:pt x="11840" y="4751"/>
                  </a:cubicBezTo>
                  <a:cubicBezTo>
                    <a:pt x="11319" y="1954"/>
                    <a:pt x="8876" y="1"/>
                    <a:pt x="6130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3053;p47"/>
            <p:cNvSpPr/>
            <p:nvPr/>
          </p:nvSpPr>
          <p:spPr>
            <a:xfrm>
              <a:off x="2860421" y="2598221"/>
              <a:ext cx="93977" cy="54154"/>
            </a:xfrm>
            <a:custGeom>
              <a:avLst/>
              <a:gdLst/>
              <a:ahLst/>
              <a:cxnLst/>
              <a:rect l="l" t="t" r="r" b="b"/>
              <a:pathLst>
                <a:path w="2464" h="1420" extrusionOk="0">
                  <a:moveTo>
                    <a:pt x="2109" y="1"/>
                  </a:moveTo>
                  <a:cubicBezTo>
                    <a:pt x="2078" y="1"/>
                    <a:pt x="2046" y="5"/>
                    <a:pt x="2011" y="20"/>
                  </a:cubicBezTo>
                  <a:cubicBezTo>
                    <a:pt x="2011" y="20"/>
                    <a:pt x="1158" y="329"/>
                    <a:pt x="488" y="329"/>
                  </a:cubicBezTo>
                  <a:cubicBezTo>
                    <a:pt x="460" y="329"/>
                    <a:pt x="432" y="329"/>
                    <a:pt x="404" y="328"/>
                  </a:cubicBezTo>
                  <a:cubicBezTo>
                    <a:pt x="400" y="328"/>
                    <a:pt x="396" y="327"/>
                    <a:pt x="391" y="327"/>
                  </a:cubicBezTo>
                  <a:cubicBezTo>
                    <a:pt x="275" y="327"/>
                    <a:pt x="188" y="364"/>
                    <a:pt x="132" y="425"/>
                  </a:cubicBezTo>
                  <a:cubicBezTo>
                    <a:pt x="1" y="565"/>
                    <a:pt x="18" y="832"/>
                    <a:pt x="190" y="1053"/>
                  </a:cubicBezTo>
                  <a:cubicBezTo>
                    <a:pt x="344" y="1255"/>
                    <a:pt x="628" y="1419"/>
                    <a:pt x="1042" y="1419"/>
                  </a:cubicBezTo>
                  <a:cubicBezTo>
                    <a:pt x="1137" y="1419"/>
                    <a:pt x="1239" y="1411"/>
                    <a:pt x="1347" y="1392"/>
                  </a:cubicBezTo>
                  <a:cubicBezTo>
                    <a:pt x="1655" y="1337"/>
                    <a:pt x="1882" y="1213"/>
                    <a:pt x="2043" y="1057"/>
                  </a:cubicBezTo>
                  <a:cubicBezTo>
                    <a:pt x="2464" y="648"/>
                    <a:pt x="2419" y="34"/>
                    <a:pt x="2133" y="2"/>
                  </a:cubicBezTo>
                  <a:cubicBezTo>
                    <a:pt x="2125" y="1"/>
                    <a:pt x="2117" y="1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3054;p47"/>
            <p:cNvSpPr/>
            <p:nvPr/>
          </p:nvSpPr>
          <p:spPr>
            <a:xfrm>
              <a:off x="2865493" y="2598221"/>
              <a:ext cx="76318" cy="20708"/>
            </a:xfrm>
            <a:custGeom>
              <a:avLst/>
              <a:gdLst/>
              <a:ahLst/>
              <a:cxnLst/>
              <a:rect l="l" t="t" r="r" b="b"/>
              <a:pathLst>
                <a:path w="2001" h="543" extrusionOk="0">
                  <a:moveTo>
                    <a:pt x="1975" y="1"/>
                  </a:moveTo>
                  <a:cubicBezTo>
                    <a:pt x="1945" y="1"/>
                    <a:pt x="1914" y="5"/>
                    <a:pt x="1880" y="17"/>
                  </a:cubicBezTo>
                  <a:cubicBezTo>
                    <a:pt x="1880" y="17"/>
                    <a:pt x="1026" y="328"/>
                    <a:pt x="356" y="328"/>
                  </a:cubicBezTo>
                  <a:cubicBezTo>
                    <a:pt x="328" y="328"/>
                    <a:pt x="300" y="327"/>
                    <a:pt x="273" y="326"/>
                  </a:cubicBezTo>
                  <a:cubicBezTo>
                    <a:pt x="268" y="326"/>
                    <a:pt x="264" y="326"/>
                    <a:pt x="260" y="326"/>
                  </a:cubicBezTo>
                  <a:cubicBezTo>
                    <a:pt x="145" y="326"/>
                    <a:pt x="58" y="362"/>
                    <a:pt x="0" y="424"/>
                  </a:cubicBezTo>
                  <a:cubicBezTo>
                    <a:pt x="222" y="503"/>
                    <a:pt x="457" y="543"/>
                    <a:pt x="692" y="543"/>
                  </a:cubicBezTo>
                  <a:cubicBezTo>
                    <a:pt x="1039" y="543"/>
                    <a:pt x="1385" y="456"/>
                    <a:pt x="1686" y="284"/>
                  </a:cubicBezTo>
                  <a:cubicBezTo>
                    <a:pt x="1807" y="215"/>
                    <a:pt x="1930" y="120"/>
                    <a:pt x="2000" y="2"/>
                  </a:cubicBezTo>
                  <a:cubicBezTo>
                    <a:pt x="1992" y="1"/>
                    <a:pt x="1984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3055;p47"/>
            <p:cNvSpPr/>
            <p:nvPr/>
          </p:nvSpPr>
          <p:spPr>
            <a:xfrm>
              <a:off x="2867629" y="2626899"/>
              <a:ext cx="70749" cy="25475"/>
            </a:xfrm>
            <a:custGeom>
              <a:avLst/>
              <a:gdLst/>
              <a:ahLst/>
              <a:cxnLst/>
              <a:rect l="l" t="t" r="r" b="b"/>
              <a:pathLst>
                <a:path w="1855" h="668" extrusionOk="0">
                  <a:moveTo>
                    <a:pt x="921" y="0"/>
                  </a:moveTo>
                  <a:cubicBezTo>
                    <a:pt x="749" y="0"/>
                    <a:pt x="579" y="24"/>
                    <a:pt x="416" y="77"/>
                  </a:cubicBezTo>
                  <a:cubicBezTo>
                    <a:pt x="268" y="126"/>
                    <a:pt x="125" y="202"/>
                    <a:pt x="1" y="301"/>
                  </a:cubicBezTo>
                  <a:cubicBezTo>
                    <a:pt x="155" y="503"/>
                    <a:pt x="439" y="667"/>
                    <a:pt x="853" y="667"/>
                  </a:cubicBezTo>
                  <a:cubicBezTo>
                    <a:pt x="948" y="667"/>
                    <a:pt x="1050" y="659"/>
                    <a:pt x="1158" y="640"/>
                  </a:cubicBezTo>
                  <a:cubicBezTo>
                    <a:pt x="1466" y="585"/>
                    <a:pt x="1693" y="461"/>
                    <a:pt x="1854" y="305"/>
                  </a:cubicBezTo>
                  <a:cubicBezTo>
                    <a:pt x="1800" y="253"/>
                    <a:pt x="1741" y="209"/>
                    <a:pt x="1673" y="170"/>
                  </a:cubicBezTo>
                  <a:cubicBezTo>
                    <a:pt x="1551" y="99"/>
                    <a:pt x="1412" y="58"/>
                    <a:pt x="1275" y="33"/>
                  </a:cubicBezTo>
                  <a:cubicBezTo>
                    <a:pt x="1158" y="12"/>
                    <a:pt x="1039" y="0"/>
                    <a:pt x="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3056;p47"/>
            <p:cNvSpPr/>
            <p:nvPr/>
          </p:nvSpPr>
          <p:spPr>
            <a:xfrm>
              <a:off x="2601985" y="2309107"/>
              <a:ext cx="483880" cy="271571"/>
            </a:xfrm>
            <a:custGeom>
              <a:avLst/>
              <a:gdLst/>
              <a:ahLst/>
              <a:cxnLst/>
              <a:rect l="l" t="t" r="r" b="b"/>
              <a:pathLst>
                <a:path w="12687" h="7121" extrusionOk="0">
                  <a:moveTo>
                    <a:pt x="7250" y="0"/>
                  </a:moveTo>
                  <a:cubicBezTo>
                    <a:pt x="6802" y="0"/>
                    <a:pt x="6317" y="28"/>
                    <a:pt x="5793" y="88"/>
                  </a:cubicBezTo>
                  <a:cubicBezTo>
                    <a:pt x="0" y="744"/>
                    <a:pt x="2477" y="7121"/>
                    <a:pt x="2477" y="7121"/>
                  </a:cubicBezTo>
                  <a:lnTo>
                    <a:pt x="3028" y="5269"/>
                  </a:lnTo>
                  <a:cubicBezTo>
                    <a:pt x="5705" y="4672"/>
                    <a:pt x="6789" y="2086"/>
                    <a:pt x="6789" y="2086"/>
                  </a:cubicBezTo>
                  <a:cubicBezTo>
                    <a:pt x="7924" y="3305"/>
                    <a:pt x="10659" y="3363"/>
                    <a:pt x="11168" y="3363"/>
                  </a:cubicBezTo>
                  <a:cubicBezTo>
                    <a:pt x="11221" y="3363"/>
                    <a:pt x="11250" y="3362"/>
                    <a:pt x="11250" y="3362"/>
                  </a:cubicBezTo>
                  <a:cubicBezTo>
                    <a:pt x="11669" y="3530"/>
                    <a:pt x="12687" y="5076"/>
                    <a:pt x="12687" y="5076"/>
                  </a:cubicBezTo>
                  <a:cubicBezTo>
                    <a:pt x="12552" y="2828"/>
                    <a:pt x="11752" y="0"/>
                    <a:pt x="7250" y="0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3057;p47"/>
            <p:cNvSpPr/>
            <p:nvPr/>
          </p:nvSpPr>
          <p:spPr>
            <a:xfrm>
              <a:off x="2743179" y="2478815"/>
              <a:ext cx="65219" cy="36535"/>
            </a:xfrm>
            <a:custGeom>
              <a:avLst/>
              <a:gdLst/>
              <a:ahLst/>
              <a:cxnLst/>
              <a:rect l="l" t="t" r="r" b="b"/>
              <a:pathLst>
                <a:path w="1710" h="958" extrusionOk="0">
                  <a:moveTo>
                    <a:pt x="1131" y="1"/>
                  </a:moveTo>
                  <a:cubicBezTo>
                    <a:pt x="778" y="1"/>
                    <a:pt x="312" y="138"/>
                    <a:pt x="30" y="765"/>
                  </a:cubicBezTo>
                  <a:cubicBezTo>
                    <a:pt x="0" y="833"/>
                    <a:pt x="30" y="914"/>
                    <a:pt x="99" y="945"/>
                  </a:cubicBezTo>
                  <a:cubicBezTo>
                    <a:pt x="119" y="953"/>
                    <a:pt x="136" y="957"/>
                    <a:pt x="156" y="957"/>
                  </a:cubicBezTo>
                  <a:cubicBezTo>
                    <a:pt x="207" y="957"/>
                    <a:pt x="256" y="928"/>
                    <a:pt x="279" y="877"/>
                  </a:cubicBezTo>
                  <a:cubicBezTo>
                    <a:pt x="502" y="380"/>
                    <a:pt x="863" y="272"/>
                    <a:pt x="1136" y="272"/>
                  </a:cubicBezTo>
                  <a:cubicBezTo>
                    <a:pt x="1337" y="272"/>
                    <a:pt x="1489" y="330"/>
                    <a:pt x="1504" y="336"/>
                  </a:cubicBezTo>
                  <a:cubicBezTo>
                    <a:pt x="1520" y="343"/>
                    <a:pt x="1537" y="346"/>
                    <a:pt x="1554" y="346"/>
                  </a:cubicBezTo>
                  <a:cubicBezTo>
                    <a:pt x="1609" y="346"/>
                    <a:pt x="1660" y="313"/>
                    <a:pt x="1682" y="260"/>
                  </a:cubicBezTo>
                  <a:cubicBezTo>
                    <a:pt x="1710" y="190"/>
                    <a:pt x="1676" y="111"/>
                    <a:pt x="1605" y="82"/>
                  </a:cubicBezTo>
                  <a:cubicBezTo>
                    <a:pt x="1601" y="80"/>
                    <a:pt x="1399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3058;p47"/>
            <p:cNvSpPr/>
            <p:nvPr/>
          </p:nvSpPr>
          <p:spPr>
            <a:xfrm>
              <a:off x="2940095" y="2437932"/>
              <a:ext cx="69910" cy="24789"/>
            </a:xfrm>
            <a:custGeom>
              <a:avLst/>
              <a:gdLst/>
              <a:ahLst/>
              <a:cxnLst/>
              <a:rect l="l" t="t" r="r" b="b"/>
              <a:pathLst>
                <a:path w="1833" h="650" extrusionOk="0">
                  <a:moveTo>
                    <a:pt x="965" y="0"/>
                  </a:moveTo>
                  <a:cubicBezTo>
                    <a:pt x="423" y="0"/>
                    <a:pt x="55" y="417"/>
                    <a:pt x="51" y="423"/>
                  </a:cubicBezTo>
                  <a:cubicBezTo>
                    <a:pt x="1" y="480"/>
                    <a:pt x="8" y="567"/>
                    <a:pt x="64" y="615"/>
                  </a:cubicBezTo>
                  <a:cubicBezTo>
                    <a:pt x="91" y="639"/>
                    <a:pt x="123" y="649"/>
                    <a:pt x="155" y="649"/>
                  </a:cubicBezTo>
                  <a:cubicBezTo>
                    <a:pt x="194" y="649"/>
                    <a:pt x="231" y="633"/>
                    <a:pt x="258" y="604"/>
                  </a:cubicBezTo>
                  <a:cubicBezTo>
                    <a:pt x="273" y="584"/>
                    <a:pt x="548" y="276"/>
                    <a:pt x="958" y="276"/>
                  </a:cubicBezTo>
                  <a:cubicBezTo>
                    <a:pt x="1145" y="276"/>
                    <a:pt x="1361" y="341"/>
                    <a:pt x="1593" y="526"/>
                  </a:cubicBezTo>
                  <a:cubicBezTo>
                    <a:pt x="1618" y="547"/>
                    <a:pt x="1648" y="557"/>
                    <a:pt x="1678" y="557"/>
                  </a:cubicBezTo>
                  <a:cubicBezTo>
                    <a:pt x="1718" y="557"/>
                    <a:pt x="1758" y="539"/>
                    <a:pt x="1785" y="505"/>
                  </a:cubicBezTo>
                  <a:cubicBezTo>
                    <a:pt x="1833" y="444"/>
                    <a:pt x="1822" y="360"/>
                    <a:pt x="1764" y="312"/>
                  </a:cubicBezTo>
                  <a:cubicBezTo>
                    <a:pt x="1475" y="81"/>
                    <a:pt x="120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3059;p47"/>
            <p:cNvSpPr/>
            <p:nvPr/>
          </p:nvSpPr>
          <p:spPr>
            <a:xfrm>
              <a:off x="2892763" y="2544295"/>
              <a:ext cx="31809" cy="46450"/>
            </a:xfrm>
            <a:custGeom>
              <a:avLst/>
              <a:gdLst/>
              <a:ahLst/>
              <a:cxnLst/>
              <a:rect l="l" t="t" r="r" b="b"/>
              <a:pathLst>
                <a:path w="834" h="1218" extrusionOk="0">
                  <a:moveTo>
                    <a:pt x="76" y="1"/>
                  </a:moveTo>
                  <a:cubicBezTo>
                    <a:pt x="71" y="1"/>
                    <a:pt x="65" y="1"/>
                    <a:pt x="60" y="3"/>
                  </a:cubicBezTo>
                  <a:cubicBezTo>
                    <a:pt x="24" y="10"/>
                    <a:pt x="1" y="46"/>
                    <a:pt x="9" y="83"/>
                  </a:cubicBezTo>
                  <a:lnTo>
                    <a:pt x="156" y="728"/>
                  </a:lnTo>
                  <a:cubicBezTo>
                    <a:pt x="159" y="747"/>
                    <a:pt x="172" y="763"/>
                    <a:pt x="187" y="772"/>
                  </a:cubicBezTo>
                  <a:cubicBezTo>
                    <a:pt x="198" y="777"/>
                    <a:pt x="210" y="780"/>
                    <a:pt x="222" y="780"/>
                  </a:cubicBezTo>
                  <a:cubicBezTo>
                    <a:pt x="229" y="780"/>
                    <a:pt x="236" y="779"/>
                    <a:pt x="242" y="778"/>
                  </a:cubicBezTo>
                  <a:cubicBezTo>
                    <a:pt x="307" y="757"/>
                    <a:pt x="412" y="735"/>
                    <a:pt x="505" y="735"/>
                  </a:cubicBezTo>
                  <a:cubicBezTo>
                    <a:pt x="585" y="735"/>
                    <a:pt x="656" y="752"/>
                    <a:pt x="681" y="800"/>
                  </a:cubicBezTo>
                  <a:cubicBezTo>
                    <a:pt x="690" y="817"/>
                    <a:pt x="693" y="833"/>
                    <a:pt x="686" y="854"/>
                  </a:cubicBezTo>
                  <a:cubicBezTo>
                    <a:pt x="655" y="943"/>
                    <a:pt x="499" y="1043"/>
                    <a:pt x="407" y="1088"/>
                  </a:cubicBezTo>
                  <a:cubicBezTo>
                    <a:pt x="375" y="1105"/>
                    <a:pt x="361" y="1146"/>
                    <a:pt x="376" y="1180"/>
                  </a:cubicBezTo>
                  <a:cubicBezTo>
                    <a:pt x="389" y="1204"/>
                    <a:pt x="413" y="1218"/>
                    <a:pt x="439" y="1218"/>
                  </a:cubicBezTo>
                  <a:cubicBezTo>
                    <a:pt x="448" y="1218"/>
                    <a:pt x="457" y="1217"/>
                    <a:pt x="468" y="1211"/>
                  </a:cubicBezTo>
                  <a:cubicBezTo>
                    <a:pt x="498" y="1197"/>
                    <a:pt x="759" y="1070"/>
                    <a:pt x="815" y="899"/>
                  </a:cubicBezTo>
                  <a:cubicBezTo>
                    <a:pt x="834" y="842"/>
                    <a:pt x="830" y="787"/>
                    <a:pt x="803" y="737"/>
                  </a:cubicBezTo>
                  <a:cubicBezTo>
                    <a:pt x="745" y="629"/>
                    <a:pt x="624" y="599"/>
                    <a:pt x="504" y="599"/>
                  </a:cubicBezTo>
                  <a:cubicBezTo>
                    <a:pt x="417" y="599"/>
                    <a:pt x="331" y="615"/>
                    <a:pt x="272" y="629"/>
                  </a:cubicBezTo>
                  <a:lnTo>
                    <a:pt x="142" y="53"/>
                  </a:lnTo>
                  <a:cubicBezTo>
                    <a:pt x="136" y="22"/>
                    <a:pt x="107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3060;p47"/>
            <p:cNvSpPr/>
            <p:nvPr/>
          </p:nvSpPr>
          <p:spPr>
            <a:xfrm>
              <a:off x="2959966" y="2522596"/>
              <a:ext cx="60261" cy="27535"/>
            </a:xfrm>
            <a:custGeom>
              <a:avLst/>
              <a:gdLst/>
              <a:ahLst/>
              <a:cxnLst/>
              <a:rect l="l" t="t" r="r" b="b"/>
              <a:pathLst>
                <a:path w="1580" h="722" extrusionOk="0">
                  <a:moveTo>
                    <a:pt x="1293" y="1"/>
                  </a:moveTo>
                  <a:cubicBezTo>
                    <a:pt x="404" y="1"/>
                    <a:pt x="37" y="589"/>
                    <a:pt x="20" y="617"/>
                  </a:cubicBezTo>
                  <a:cubicBezTo>
                    <a:pt x="1" y="649"/>
                    <a:pt x="12" y="692"/>
                    <a:pt x="43" y="711"/>
                  </a:cubicBezTo>
                  <a:cubicBezTo>
                    <a:pt x="54" y="718"/>
                    <a:pt x="65" y="721"/>
                    <a:pt x="78" y="721"/>
                  </a:cubicBezTo>
                  <a:cubicBezTo>
                    <a:pt x="101" y="721"/>
                    <a:pt x="125" y="709"/>
                    <a:pt x="137" y="686"/>
                  </a:cubicBezTo>
                  <a:cubicBezTo>
                    <a:pt x="152" y="661"/>
                    <a:pt x="485" y="136"/>
                    <a:pt x="1295" y="136"/>
                  </a:cubicBezTo>
                  <a:cubicBezTo>
                    <a:pt x="1361" y="136"/>
                    <a:pt x="1429" y="139"/>
                    <a:pt x="1501" y="147"/>
                  </a:cubicBezTo>
                  <a:cubicBezTo>
                    <a:pt x="1503" y="147"/>
                    <a:pt x="1506" y="147"/>
                    <a:pt x="1508" y="147"/>
                  </a:cubicBezTo>
                  <a:cubicBezTo>
                    <a:pt x="1542" y="147"/>
                    <a:pt x="1573" y="120"/>
                    <a:pt x="1577" y="86"/>
                  </a:cubicBezTo>
                  <a:cubicBezTo>
                    <a:pt x="1580" y="49"/>
                    <a:pt x="1552" y="16"/>
                    <a:pt x="1515" y="13"/>
                  </a:cubicBezTo>
                  <a:cubicBezTo>
                    <a:pt x="1438" y="5"/>
                    <a:pt x="1364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3061;p47"/>
            <p:cNvSpPr/>
            <p:nvPr/>
          </p:nvSpPr>
          <p:spPr>
            <a:xfrm>
              <a:off x="2770144" y="2565347"/>
              <a:ext cx="64647" cy="14644"/>
            </a:xfrm>
            <a:custGeom>
              <a:avLst/>
              <a:gdLst/>
              <a:ahLst/>
              <a:cxnLst/>
              <a:rect l="l" t="t" r="r" b="b"/>
              <a:pathLst>
                <a:path w="1695" h="384" extrusionOk="0">
                  <a:moveTo>
                    <a:pt x="869" y="0"/>
                  </a:moveTo>
                  <a:cubicBezTo>
                    <a:pt x="362" y="0"/>
                    <a:pt x="53" y="249"/>
                    <a:pt x="34" y="264"/>
                  </a:cubicBezTo>
                  <a:cubicBezTo>
                    <a:pt x="6" y="286"/>
                    <a:pt x="1" y="331"/>
                    <a:pt x="26" y="360"/>
                  </a:cubicBezTo>
                  <a:cubicBezTo>
                    <a:pt x="39" y="375"/>
                    <a:pt x="58" y="384"/>
                    <a:pt x="78" y="384"/>
                  </a:cubicBezTo>
                  <a:cubicBezTo>
                    <a:pt x="94" y="384"/>
                    <a:pt x="108" y="381"/>
                    <a:pt x="121" y="371"/>
                  </a:cubicBezTo>
                  <a:cubicBezTo>
                    <a:pt x="125" y="367"/>
                    <a:pt x="407" y="141"/>
                    <a:pt x="872" y="141"/>
                  </a:cubicBezTo>
                  <a:cubicBezTo>
                    <a:pt x="1077" y="141"/>
                    <a:pt x="1318" y="185"/>
                    <a:pt x="1587" y="312"/>
                  </a:cubicBezTo>
                  <a:cubicBezTo>
                    <a:pt x="1596" y="316"/>
                    <a:pt x="1605" y="318"/>
                    <a:pt x="1614" y="318"/>
                  </a:cubicBezTo>
                  <a:cubicBezTo>
                    <a:pt x="1639" y="318"/>
                    <a:pt x="1665" y="303"/>
                    <a:pt x="1676" y="278"/>
                  </a:cubicBezTo>
                  <a:cubicBezTo>
                    <a:pt x="1694" y="243"/>
                    <a:pt x="1679" y="202"/>
                    <a:pt x="1645" y="186"/>
                  </a:cubicBezTo>
                  <a:cubicBezTo>
                    <a:pt x="1353" y="48"/>
                    <a:pt x="1092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3062;p47"/>
            <p:cNvSpPr/>
            <p:nvPr/>
          </p:nvSpPr>
          <p:spPr>
            <a:xfrm>
              <a:off x="2986282" y="2547995"/>
              <a:ext cx="96189" cy="78676"/>
            </a:xfrm>
            <a:custGeom>
              <a:avLst/>
              <a:gdLst/>
              <a:ahLst/>
              <a:cxnLst/>
              <a:rect l="l" t="t" r="r" b="b"/>
              <a:pathLst>
                <a:path w="2522" h="2063" extrusionOk="0">
                  <a:moveTo>
                    <a:pt x="1327" y="0"/>
                  </a:moveTo>
                  <a:cubicBezTo>
                    <a:pt x="1230" y="0"/>
                    <a:pt x="1131" y="11"/>
                    <a:pt x="1031" y="34"/>
                  </a:cubicBezTo>
                  <a:cubicBezTo>
                    <a:pt x="406" y="177"/>
                    <a:pt x="1" y="741"/>
                    <a:pt x="128" y="1292"/>
                  </a:cubicBezTo>
                  <a:cubicBezTo>
                    <a:pt x="235" y="1755"/>
                    <a:pt x="683" y="2062"/>
                    <a:pt x="1196" y="2062"/>
                  </a:cubicBezTo>
                  <a:cubicBezTo>
                    <a:pt x="1293" y="2062"/>
                    <a:pt x="1392" y="2051"/>
                    <a:pt x="1491" y="2029"/>
                  </a:cubicBezTo>
                  <a:cubicBezTo>
                    <a:pt x="2117" y="1885"/>
                    <a:pt x="2522" y="1320"/>
                    <a:pt x="2395" y="769"/>
                  </a:cubicBezTo>
                  <a:cubicBezTo>
                    <a:pt x="2288" y="307"/>
                    <a:pt x="1839" y="0"/>
                    <a:pt x="1327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3063;p47"/>
            <p:cNvSpPr/>
            <p:nvPr/>
          </p:nvSpPr>
          <p:spPr>
            <a:xfrm>
              <a:off x="2730745" y="2600127"/>
              <a:ext cx="90048" cy="78142"/>
            </a:xfrm>
            <a:custGeom>
              <a:avLst/>
              <a:gdLst/>
              <a:ahLst/>
              <a:cxnLst/>
              <a:rect l="l" t="t" r="r" b="b"/>
              <a:pathLst>
                <a:path w="2361" h="2049" extrusionOk="0">
                  <a:moveTo>
                    <a:pt x="1189" y="0"/>
                  </a:moveTo>
                  <a:cubicBezTo>
                    <a:pt x="1176" y="0"/>
                    <a:pt x="1162" y="1"/>
                    <a:pt x="1148" y="1"/>
                  </a:cubicBezTo>
                  <a:cubicBezTo>
                    <a:pt x="506" y="21"/>
                    <a:pt x="0" y="495"/>
                    <a:pt x="17" y="1060"/>
                  </a:cubicBezTo>
                  <a:cubicBezTo>
                    <a:pt x="35" y="1612"/>
                    <a:pt x="546" y="2048"/>
                    <a:pt x="1170" y="2048"/>
                  </a:cubicBezTo>
                  <a:cubicBezTo>
                    <a:pt x="1184" y="2048"/>
                    <a:pt x="1198" y="2048"/>
                    <a:pt x="1211" y="2048"/>
                  </a:cubicBezTo>
                  <a:cubicBezTo>
                    <a:pt x="1854" y="2028"/>
                    <a:pt x="2360" y="1554"/>
                    <a:pt x="2343" y="989"/>
                  </a:cubicBezTo>
                  <a:cubicBezTo>
                    <a:pt x="2327" y="437"/>
                    <a:pt x="1816" y="0"/>
                    <a:pt x="1189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3064;p47"/>
            <p:cNvSpPr/>
            <p:nvPr/>
          </p:nvSpPr>
          <p:spPr>
            <a:xfrm>
              <a:off x="2614495" y="2182112"/>
              <a:ext cx="490173" cy="413134"/>
            </a:xfrm>
            <a:custGeom>
              <a:avLst/>
              <a:gdLst/>
              <a:ahLst/>
              <a:cxnLst/>
              <a:rect l="l" t="t" r="r" b="b"/>
              <a:pathLst>
                <a:path w="12852" h="10833" extrusionOk="0">
                  <a:moveTo>
                    <a:pt x="6812" y="1"/>
                  </a:moveTo>
                  <a:cubicBezTo>
                    <a:pt x="5938" y="1"/>
                    <a:pt x="5610" y="500"/>
                    <a:pt x="5504" y="734"/>
                  </a:cubicBezTo>
                  <a:cubicBezTo>
                    <a:pt x="5370" y="615"/>
                    <a:pt x="5112" y="450"/>
                    <a:pt x="4727" y="450"/>
                  </a:cubicBezTo>
                  <a:cubicBezTo>
                    <a:pt x="4047" y="450"/>
                    <a:pt x="2967" y="966"/>
                    <a:pt x="1460" y="3165"/>
                  </a:cubicBezTo>
                  <a:cubicBezTo>
                    <a:pt x="868" y="4029"/>
                    <a:pt x="560" y="4871"/>
                    <a:pt x="440" y="5662"/>
                  </a:cubicBezTo>
                  <a:cubicBezTo>
                    <a:pt x="1" y="8605"/>
                    <a:pt x="2192" y="10832"/>
                    <a:pt x="2192" y="10832"/>
                  </a:cubicBezTo>
                  <a:cubicBezTo>
                    <a:pt x="2180" y="10057"/>
                    <a:pt x="2240" y="9148"/>
                    <a:pt x="2432" y="8517"/>
                  </a:cubicBezTo>
                  <a:cubicBezTo>
                    <a:pt x="4299" y="7490"/>
                    <a:pt x="5852" y="6229"/>
                    <a:pt x="6137" y="4390"/>
                  </a:cubicBezTo>
                  <a:cubicBezTo>
                    <a:pt x="6785" y="5642"/>
                    <a:pt x="9452" y="6170"/>
                    <a:pt x="11268" y="6375"/>
                  </a:cubicBezTo>
                  <a:cubicBezTo>
                    <a:pt x="11682" y="6888"/>
                    <a:pt x="12105" y="8057"/>
                    <a:pt x="12381" y="8780"/>
                  </a:cubicBezTo>
                  <a:cubicBezTo>
                    <a:pt x="12381" y="8780"/>
                    <a:pt x="12820" y="7723"/>
                    <a:pt x="12834" y="6322"/>
                  </a:cubicBezTo>
                  <a:cubicBezTo>
                    <a:pt x="12851" y="4782"/>
                    <a:pt x="12352" y="2829"/>
                    <a:pt x="10192" y="1396"/>
                  </a:cubicBezTo>
                  <a:cubicBezTo>
                    <a:pt x="8590" y="330"/>
                    <a:pt x="7521" y="1"/>
                    <a:pt x="6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3065;p47"/>
            <p:cNvSpPr/>
            <p:nvPr/>
          </p:nvSpPr>
          <p:spPr>
            <a:xfrm>
              <a:off x="2631429" y="2182188"/>
              <a:ext cx="473239" cy="241062"/>
            </a:xfrm>
            <a:custGeom>
              <a:avLst/>
              <a:gdLst/>
              <a:ahLst/>
              <a:cxnLst/>
              <a:rect l="l" t="t" r="r" b="b"/>
              <a:pathLst>
                <a:path w="12408" h="6321" extrusionOk="0">
                  <a:moveTo>
                    <a:pt x="6371" y="1"/>
                  </a:moveTo>
                  <a:cubicBezTo>
                    <a:pt x="5497" y="1"/>
                    <a:pt x="5169" y="500"/>
                    <a:pt x="5063" y="734"/>
                  </a:cubicBezTo>
                  <a:cubicBezTo>
                    <a:pt x="4929" y="615"/>
                    <a:pt x="4672" y="450"/>
                    <a:pt x="4287" y="450"/>
                  </a:cubicBezTo>
                  <a:cubicBezTo>
                    <a:pt x="3607" y="450"/>
                    <a:pt x="2528" y="966"/>
                    <a:pt x="1019" y="3166"/>
                  </a:cubicBezTo>
                  <a:cubicBezTo>
                    <a:pt x="426" y="4028"/>
                    <a:pt x="120" y="4871"/>
                    <a:pt x="0" y="5661"/>
                  </a:cubicBezTo>
                  <a:cubicBezTo>
                    <a:pt x="946" y="4061"/>
                    <a:pt x="2777" y="1400"/>
                    <a:pt x="4507" y="1400"/>
                  </a:cubicBezTo>
                  <a:cubicBezTo>
                    <a:pt x="4739" y="1400"/>
                    <a:pt x="4970" y="1447"/>
                    <a:pt x="5196" y="1552"/>
                  </a:cubicBezTo>
                  <a:cubicBezTo>
                    <a:pt x="5196" y="1552"/>
                    <a:pt x="5628" y="788"/>
                    <a:pt x="6529" y="788"/>
                  </a:cubicBezTo>
                  <a:cubicBezTo>
                    <a:pt x="6747" y="788"/>
                    <a:pt x="6993" y="833"/>
                    <a:pt x="7267" y="944"/>
                  </a:cubicBezTo>
                  <a:cubicBezTo>
                    <a:pt x="8603" y="1487"/>
                    <a:pt x="11450" y="2734"/>
                    <a:pt x="12390" y="6320"/>
                  </a:cubicBezTo>
                  <a:cubicBezTo>
                    <a:pt x="12407" y="4780"/>
                    <a:pt x="11908" y="2827"/>
                    <a:pt x="9751" y="1396"/>
                  </a:cubicBezTo>
                  <a:cubicBezTo>
                    <a:pt x="8149" y="330"/>
                    <a:pt x="7080" y="1"/>
                    <a:pt x="6371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3066;p47"/>
            <p:cNvSpPr/>
            <p:nvPr/>
          </p:nvSpPr>
          <p:spPr>
            <a:xfrm>
              <a:off x="2784637" y="2833638"/>
              <a:ext cx="463666" cy="613504"/>
            </a:xfrm>
            <a:custGeom>
              <a:avLst/>
              <a:gdLst/>
              <a:ahLst/>
              <a:cxnLst/>
              <a:rect l="l" t="t" r="r" b="b"/>
              <a:pathLst>
                <a:path w="12157" h="16087" extrusionOk="0">
                  <a:moveTo>
                    <a:pt x="6710" y="0"/>
                  </a:moveTo>
                  <a:cubicBezTo>
                    <a:pt x="6662" y="0"/>
                    <a:pt x="6613" y="5"/>
                    <a:pt x="6564" y="15"/>
                  </a:cubicBezTo>
                  <a:lnTo>
                    <a:pt x="2861" y="746"/>
                  </a:lnTo>
                  <a:cubicBezTo>
                    <a:pt x="2516" y="814"/>
                    <a:pt x="2247" y="1119"/>
                    <a:pt x="2190" y="1506"/>
                  </a:cubicBezTo>
                  <a:lnTo>
                    <a:pt x="1618" y="5351"/>
                  </a:lnTo>
                  <a:lnTo>
                    <a:pt x="0" y="15820"/>
                  </a:lnTo>
                  <a:lnTo>
                    <a:pt x="3909" y="16086"/>
                  </a:lnTo>
                  <a:lnTo>
                    <a:pt x="5725" y="8845"/>
                  </a:lnTo>
                  <a:lnTo>
                    <a:pt x="8376" y="15892"/>
                  </a:lnTo>
                  <a:cubicBezTo>
                    <a:pt x="8376" y="15892"/>
                    <a:pt x="12156" y="15522"/>
                    <a:pt x="12019" y="15193"/>
                  </a:cubicBezTo>
                  <a:cubicBezTo>
                    <a:pt x="11879" y="14865"/>
                    <a:pt x="9078" y="4395"/>
                    <a:pt x="9078" y="4395"/>
                  </a:cubicBezTo>
                  <a:lnTo>
                    <a:pt x="7450" y="523"/>
                  </a:lnTo>
                  <a:cubicBezTo>
                    <a:pt x="7312" y="198"/>
                    <a:pt x="7021" y="0"/>
                    <a:pt x="6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3067;p47"/>
            <p:cNvSpPr/>
            <p:nvPr/>
          </p:nvSpPr>
          <p:spPr>
            <a:xfrm>
              <a:off x="2990210" y="2697643"/>
              <a:ext cx="60986" cy="163072"/>
            </a:xfrm>
            <a:custGeom>
              <a:avLst/>
              <a:gdLst/>
              <a:ahLst/>
              <a:cxnLst/>
              <a:rect l="l" t="t" r="r" b="b"/>
              <a:pathLst>
                <a:path w="1599" h="4276" extrusionOk="0">
                  <a:moveTo>
                    <a:pt x="610" y="0"/>
                  </a:moveTo>
                  <a:cubicBezTo>
                    <a:pt x="420" y="0"/>
                    <a:pt x="216" y="54"/>
                    <a:pt x="1" y="144"/>
                  </a:cubicBezTo>
                  <a:lnTo>
                    <a:pt x="873" y="4276"/>
                  </a:lnTo>
                  <a:lnTo>
                    <a:pt x="1599" y="4150"/>
                  </a:lnTo>
                  <a:lnTo>
                    <a:pt x="773" y="14"/>
                  </a:lnTo>
                  <a:cubicBezTo>
                    <a:pt x="720" y="5"/>
                    <a:pt x="665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3068;p47"/>
            <p:cNvSpPr/>
            <p:nvPr/>
          </p:nvSpPr>
          <p:spPr>
            <a:xfrm>
              <a:off x="3027893" y="2839206"/>
              <a:ext cx="16667" cy="16704"/>
            </a:xfrm>
            <a:custGeom>
              <a:avLst/>
              <a:gdLst/>
              <a:ahLst/>
              <a:cxnLst/>
              <a:rect l="l" t="t" r="r" b="b"/>
              <a:pathLst>
                <a:path w="437" h="438" extrusionOk="0">
                  <a:moveTo>
                    <a:pt x="222" y="0"/>
                  </a:moveTo>
                  <a:cubicBezTo>
                    <a:pt x="221" y="0"/>
                    <a:pt x="220" y="0"/>
                    <a:pt x="220" y="0"/>
                  </a:cubicBezTo>
                  <a:cubicBezTo>
                    <a:pt x="100" y="0"/>
                    <a:pt x="1" y="98"/>
                    <a:pt x="1" y="219"/>
                  </a:cubicBezTo>
                  <a:cubicBezTo>
                    <a:pt x="1" y="339"/>
                    <a:pt x="97" y="438"/>
                    <a:pt x="220" y="438"/>
                  </a:cubicBezTo>
                  <a:cubicBezTo>
                    <a:pt x="338" y="438"/>
                    <a:pt x="437" y="342"/>
                    <a:pt x="437" y="219"/>
                  </a:cubicBezTo>
                  <a:cubicBezTo>
                    <a:pt x="437" y="99"/>
                    <a:pt x="341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3069;p47"/>
            <p:cNvSpPr/>
            <p:nvPr/>
          </p:nvSpPr>
          <p:spPr>
            <a:xfrm>
              <a:off x="2857369" y="2728534"/>
              <a:ext cx="57095" cy="159602"/>
            </a:xfrm>
            <a:custGeom>
              <a:avLst/>
              <a:gdLst/>
              <a:ahLst/>
              <a:cxnLst/>
              <a:rect l="l" t="t" r="r" b="b"/>
              <a:pathLst>
                <a:path w="1497" h="4185" extrusionOk="0">
                  <a:moveTo>
                    <a:pt x="707" y="0"/>
                  </a:moveTo>
                  <a:cubicBezTo>
                    <a:pt x="421" y="20"/>
                    <a:pt x="189" y="112"/>
                    <a:pt x="0" y="260"/>
                  </a:cubicBezTo>
                  <a:lnTo>
                    <a:pt x="748" y="4184"/>
                  </a:lnTo>
                  <a:lnTo>
                    <a:pt x="1496" y="4017"/>
                  </a:lnTo>
                  <a:cubicBezTo>
                    <a:pt x="1496" y="3957"/>
                    <a:pt x="707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3070;p47"/>
            <p:cNvSpPr/>
            <p:nvPr/>
          </p:nvSpPr>
          <p:spPr>
            <a:xfrm>
              <a:off x="2890398" y="2867084"/>
              <a:ext cx="17125" cy="17123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cubicBezTo>
                    <a:pt x="101" y="1"/>
                    <a:pt x="1" y="101"/>
                    <a:pt x="1" y="224"/>
                  </a:cubicBezTo>
                  <a:cubicBezTo>
                    <a:pt x="1" y="348"/>
                    <a:pt x="101" y="448"/>
                    <a:pt x="225" y="448"/>
                  </a:cubicBezTo>
                  <a:cubicBezTo>
                    <a:pt x="348" y="448"/>
                    <a:pt x="448" y="348"/>
                    <a:pt x="448" y="224"/>
                  </a:cubicBezTo>
                  <a:cubicBezTo>
                    <a:pt x="448" y="101"/>
                    <a:pt x="348" y="1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3071;p47"/>
            <p:cNvSpPr/>
            <p:nvPr/>
          </p:nvSpPr>
          <p:spPr>
            <a:xfrm>
              <a:off x="2848902" y="2999494"/>
              <a:ext cx="278802" cy="40196"/>
            </a:xfrm>
            <a:custGeom>
              <a:avLst/>
              <a:gdLst/>
              <a:ahLst/>
              <a:cxnLst/>
              <a:rect l="l" t="t" r="r" b="b"/>
              <a:pathLst>
                <a:path w="7310" h="1054" extrusionOk="0">
                  <a:moveTo>
                    <a:pt x="7233" y="0"/>
                  </a:moveTo>
                  <a:cubicBezTo>
                    <a:pt x="7228" y="0"/>
                    <a:pt x="7223" y="1"/>
                    <a:pt x="7218" y="2"/>
                  </a:cubicBezTo>
                  <a:cubicBezTo>
                    <a:pt x="4944" y="567"/>
                    <a:pt x="2537" y="875"/>
                    <a:pt x="67" y="918"/>
                  </a:cubicBezTo>
                  <a:cubicBezTo>
                    <a:pt x="30" y="918"/>
                    <a:pt x="1" y="949"/>
                    <a:pt x="1" y="987"/>
                  </a:cubicBezTo>
                  <a:cubicBezTo>
                    <a:pt x="2" y="1024"/>
                    <a:pt x="32" y="1054"/>
                    <a:pt x="68" y="1054"/>
                  </a:cubicBezTo>
                  <a:cubicBezTo>
                    <a:pt x="2551" y="1010"/>
                    <a:pt x="4966" y="700"/>
                    <a:pt x="7251" y="135"/>
                  </a:cubicBezTo>
                  <a:cubicBezTo>
                    <a:pt x="7288" y="126"/>
                    <a:pt x="7309" y="87"/>
                    <a:pt x="7301" y="52"/>
                  </a:cubicBezTo>
                  <a:cubicBezTo>
                    <a:pt x="7294" y="21"/>
                    <a:pt x="7265" y="0"/>
                    <a:pt x="7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3072;p47"/>
            <p:cNvSpPr/>
            <p:nvPr/>
          </p:nvSpPr>
          <p:spPr>
            <a:xfrm>
              <a:off x="2845393" y="3016885"/>
              <a:ext cx="288452" cy="40730"/>
            </a:xfrm>
            <a:custGeom>
              <a:avLst/>
              <a:gdLst/>
              <a:ahLst/>
              <a:cxnLst/>
              <a:rect l="l" t="t" r="r" b="b"/>
              <a:pathLst>
                <a:path w="7563" h="1068" extrusionOk="0">
                  <a:moveTo>
                    <a:pt x="7486" y="1"/>
                  </a:moveTo>
                  <a:cubicBezTo>
                    <a:pt x="7480" y="1"/>
                    <a:pt x="7474" y="2"/>
                    <a:pt x="7468" y="4"/>
                  </a:cubicBezTo>
                  <a:cubicBezTo>
                    <a:pt x="5235" y="620"/>
                    <a:pt x="3003" y="932"/>
                    <a:pt x="816" y="932"/>
                  </a:cubicBezTo>
                  <a:cubicBezTo>
                    <a:pt x="568" y="932"/>
                    <a:pt x="320" y="928"/>
                    <a:pt x="73" y="920"/>
                  </a:cubicBezTo>
                  <a:cubicBezTo>
                    <a:pt x="31" y="920"/>
                    <a:pt x="4" y="948"/>
                    <a:pt x="2" y="985"/>
                  </a:cubicBezTo>
                  <a:cubicBezTo>
                    <a:pt x="1" y="1021"/>
                    <a:pt x="31" y="1054"/>
                    <a:pt x="67" y="1055"/>
                  </a:cubicBezTo>
                  <a:cubicBezTo>
                    <a:pt x="318" y="1064"/>
                    <a:pt x="567" y="1068"/>
                    <a:pt x="817" y="1068"/>
                  </a:cubicBezTo>
                  <a:cubicBezTo>
                    <a:pt x="3016" y="1068"/>
                    <a:pt x="5262" y="754"/>
                    <a:pt x="7504" y="136"/>
                  </a:cubicBezTo>
                  <a:cubicBezTo>
                    <a:pt x="7541" y="125"/>
                    <a:pt x="7562" y="88"/>
                    <a:pt x="7551" y="52"/>
                  </a:cubicBezTo>
                  <a:cubicBezTo>
                    <a:pt x="7543" y="22"/>
                    <a:pt x="7516" y="1"/>
                    <a:pt x="7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3073;p47"/>
            <p:cNvSpPr/>
            <p:nvPr/>
          </p:nvSpPr>
          <p:spPr>
            <a:xfrm>
              <a:off x="2904777" y="2885466"/>
              <a:ext cx="149317" cy="113342"/>
            </a:xfrm>
            <a:custGeom>
              <a:avLst/>
              <a:gdLst/>
              <a:ahLst/>
              <a:cxnLst/>
              <a:rect l="l" t="t" r="r" b="b"/>
              <a:pathLst>
                <a:path w="3915" h="2972" extrusionOk="0">
                  <a:moveTo>
                    <a:pt x="3491" y="148"/>
                  </a:moveTo>
                  <a:lnTo>
                    <a:pt x="3491" y="148"/>
                  </a:lnTo>
                  <a:cubicBezTo>
                    <a:pt x="3657" y="972"/>
                    <a:pt x="3760" y="1694"/>
                    <a:pt x="3431" y="2179"/>
                  </a:cubicBezTo>
                  <a:cubicBezTo>
                    <a:pt x="3225" y="2484"/>
                    <a:pt x="2859" y="2680"/>
                    <a:pt x="2313" y="2781"/>
                  </a:cubicBezTo>
                  <a:cubicBezTo>
                    <a:pt x="2114" y="2817"/>
                    <a:pt x="1930" y="2836"/>
                    <a:pt x="1761" y="2836"/>
                  </a:cubicBezTo>
                  <a:cubicBezTo>
                    <a:pt x="1392" y="2836"/>
                    <a:pt x="1095" y="2748"/>
                    <a:pt x="860" y="2570"/>
                  </a:cubicBezTo>
                  <a:cubicBezTo>
                    <a:pt x="368" y="2200"/>
                    <a:pt x="221" y="1490"/>
                    <a:pt x="146" y="769"/>
                  </a:cubicBezTo>
                  <a:lnTo>
                    <a:pt x="3491" y="148"/>
                  </a:lnTo>
                  <a:close/>
                  <a:moveTo>
                    <a:pt x="3547" y="0"/>
                  </a:moveTo>
                  <a:cubicBezTo>
                    <a:pt x="3543" y="0"/>
                    <a:pt x="3539" y="0"/>
                    <a:pt x="3535" y="1"/>
                  </a:cubicBezTo>
                  <a:lnTo>
                    <a:pt x="61" y="648"/>
                  </a:lnTo>
                  <a:cubicBezTo>
                    <a:pt x="26" y="655"/>
                    <a:pt x="1" y="686"/>
                    <a:pt x="5" y="721"/>
                  </a:cubicBezTo>
                  <a:cubicBezTo>
                    <a:pt x="83" y="1495"/>
                    <a:pt x="231" y="2267"/>
                    <a:pt x="778" y="2680"/>
                  </a:cubicBezTo>
                  <a:cubicBezTo>
                    <a:pt x="1038" y="2874"/>
                    <a:pt x="1363" y="2971"/>
                    <a:pt x="1762" y="2971"/>
                  </a:cubicBezTo>
                  <a:cubicBezTo>
                    <a:pt x="1939" y="2971"/>
                    <a:pt x="2131" y="2954"/>
                    <a:pt x="2341" y="2915"/>
                  </a:cubicBezTo>
                  <a:cubicBezTo>
                    <a:pt x="2925" y="2807"/>
                    <a:pt x="3321" y="2591"/>
                    <a:pt x="3548" y="2255"/>
                  </a:cubicBezTo>
                  <a:cubicBezTo>
                    <a:pt x="3915" y="1713"/>
                    <a:pt x="3795" y="937"/>
                    <a:pt x="3614" y="55"/>
                  </a:cubicBezTo>
                  <a:cubicBezTo>
                    <a:pt x="3608" y="24"/>
                    <a:pt x="3578" y="0"/>
                    <a:pt x="3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3074;p47"/>
            <p:cNvSpPr/>
            <p:nvPr/>
          </p:nvSpPr>
          <p:spPr>
            <a:xfrm>
              <a:off x="3089984" y="3375522"/>
              <a:ext cx="167091" cy="85083"/>
            </a:xfrm>
            <a:custGeom>
              <a:avLst/>
              <a:gdLst/>
              <a:ahLst/>
              <a:cxnLst/>
              <a:rect l="l" t="t" r="r" b="b"/>
              <a:pathLst>
                <a:path w="4381" h="2231" extrusionOk="0">
                  <a:moveTo>
                    <a:pt x="3845" y="0"/>
                  </a:moveTo>
                  <a:cubicBezTo>
                    <a:pt x="2448" y="522"/>
                    <a:pt x="1135" y="901"/>
                    <a:pt x="0" y="984"/>
                  </a:cubicBezTo>
                  <a:lnTo>
                    <a:pt x="403" y="2230"/>
                  </a:lnTo>
                  <a:cubicBezTo>
                    <a:pt x="1461" y="2218"/>
                    <a:pt x="2849" y="1968"/>
                    <a:pt x="4380" y="1611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3075;p47"/>
            <p:cNvSpPr/>
            <p:nvPr/>
          </p:nvSpPr>
          <p:spPr>
            <a:xfrm>
              <a:off x="2769877" y="3387840"/>
              <a:ext cx="177655" cy="79019"/>
            </a:xfrm>
            <a:custGeom>
              <a:avLst/>
              <a:gdLst/>
              <a:ahLst/>
              <a:cxnLst/>
              <a:rect l="l" t="t" r="r" b="b"/>
              <a:pathLst>
                <a:path w="4658" h="2072" extrusionOk="0">
                  <a:moveTo>
                    <a:pt x="432" y="0"/>
                  </a:moveTo>
                  <a:lnTo>
                    <a:pt x="1" y="1677"/>
                  </a:lnTo>
                  <a:cubicBezTo>
                    <a:pt x="1556" y="1891"/>
                    <a:pt x="3043" y="2071"/>
                    <a:pt x="4044" y="2071"/>
                  </a:cubicBezTo>
                  <a:cubicBezTo>
                    <a:pt x="4146" y="2071"/>
                    <a:pt x="4243" y="2069"/>
                    <a:pt x="4335" y="2065"/>
                  </a:cubicBezTo>
                  <a:lnTo>
                    <a:pt x="4657" y="576"/>
                  </a:lnTo>
                  <a:cubicBezTo>
                    <a:pt x="3442" y="552"/>
                    <a:pt x="1991" y="321"/>
                    <a:pt x="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3076;p47"/>
            <p:cNvSpPr/>
            <p:nvPr/>
          </p:nvSpPr>
          <p:spPr>
            <a:xfrm>
              <a:off x="3095400" y="2911056"/>
              <a:ext cx="119874" cy="117880"/>
            </a:xfrm>
            <a:custGeom>
              <a:avLst/>
              <a:gdLst/>
              <a:ahLst/>
              <a:cxnLst/>
              <a:rect l="l" t="t" r="r" b="b"/>
              <a:pathLst>
                <a:path w="3143" h="3091" extrusionOk="0">
                  <a:moveTo>
                    <a:pt x="1247" y="0"/>
                  </a:moveTo>
                  <a:cubicBezTo>
                    <a:pt x="1019" y="0"/>
                    <a:pt x="783" y="67"/>
                    <a:pt x="560" y="241"/>
                  </a:cubicBezTo>
                  <a:cubicBezTo>
                    <a:pt x="231" y="495"/>
                    <a:pt x="224" y="738"/>
                    <a:pt x="409" y="928"/>
                  </a:cubicBezTo>
                  <a:cubicBezTo>
                    <a:pt x="235" y="1093"/>
                    <a:pt x="91" y="1288"/>
                    <a:pt x="43" y="1518"/>
                  </a:cubicBezTo>
                  <a:cubicBezTo>
                    <a:pt x="1" y="1729"/>
                    <a:pt x="101" y="2052"/>
                    <a:pt x="332" y="2052"/>
                  </a:cubicBezTo>
                  <a:cubicBezTo>
                    <a:pt x="340" y="2052"/>
                    <a:pt x="349" y="2051"/>
                    <a:pt x="358" y="2050"/>
                  </a:cubicBezTo>
                  <a:lnTo>
                    <a:pt x="358" y="2050"/>
                  </a:lnTo>
                  <a:cubicBezTo>
                    <a:pt x="335" y="2136"/>
                    <a:pt x="337" y="2230"/>
                    <a:pt x="373" y="2320"/>
                  </a:cubicBezTo>
                  <a:cubicBezTo>
                    <a:pt x="436" y="2470"/>
                    <a:pt x="613" y="2598"/>
                    <a:pt x="783" y="2598"/>
                  </a:cubicBezTo>
                  <a:cubicBezTo>
                    <a:pt x="830" y="2598"/>
                    <a:pt x="875" y="2588"/>
                    <a:pt x="918" y="2567"/>
                  </a:cubicBezTo>
                  <a:cubicBezTo>
                    <a:pt x="921" y="2565"/>
                    <a:pt x="921" y="2563"/>
                    <a:pt x="923" y="2563"/>
                  </a:cubicBezTo>
                  <a:lnTo>
                    <a:pt x="923" y="2563"/>
                  </a:lnTo>
                  <a:cubicBezTo>
                    <a:pt x="921" y="2709"/>
                    <a:pt x="1010" y="2846"/>
                    <a:pt x="1155" y="2900"/>
                  </a:cubicBezTo>
                  <a:cubicBezTo>
                    <a:pt x="1219" y="2923"/>
                    <a:pt x="1298" y="2946"/>
                    <a:pt x="1382" y="2946"/>
                  </a:cubicBezTo>
                  <a:cubicBezTo>
                    <a:pt x="1470" y="2946"/>
                    <a:pt x="1561" y="2921"/>
                    <a:pt x="1642" y="2845"/>
                  </a:cubicBezTo>
                  <a:cubicBezTo>
                    <a:pt x="1655" y="2963"/>
                    <a:pt x="1693" y="3021"/>
                    <a:pt x="1823" y="3069"/>
                  </a:cubicBezTo>
                  <a:cubicBezTo>
                    <a:pt x="1862" y="3084"/>
                    <a:pt x="1903" y="3091"/>
                    <a:pt x="1944" y="3091"/>
                  </a:cubicBezTo>
                  <a:cubicBezTo>
                    <a:pt x="2321" y="3091"/>
                    <a:pt x="2771" y="2536"/>
                    <a:pt x="2883" y="2292"/>
                  </a:cubicBezTo>
                  <a:cubicBezTo>
                    <a:pt x="3143" y="1734"/>
                    <a:pt x="2834" y="1161"/>
                    <a:pt x="2530" y="683"/>
                  </a:cubicBezTo>
                  <a:cubicBezTo>
                    <a:pt x="2384" y="452"/>
                    <a:pt x="1840" y="0"/>
                    <a:pt x="1247" y="0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3077;p47"/>
            <p:cNvSpPr/>
            <p:nvPr/>
          </p:nvSpPr>
          <p:spPr>
            <a:xfrm>
              <a:off x="3111610" y="2923030"/>
              <a:ext cx="33372" cy="22157"/>
            </a:xfrm>
            <a:custGeom>
              <a:avLst/>
              <a:gdLst/>
              <a:ahLst/>
              <a:cxnLst/>
              <a:rect l="l" t="t" r="r" b="b"/>
              <a:pathLst>
                <a:path w="875" h="581" extrusionOk="0">
                  <a:moveTo>
                    <a:pt x="362" y="1"/>
                  </a:moveTo>
                  <a:cubicBezTo>
                    <a:pt x="353" y="1"/>
                    <a:pt x="344" y="5"/>
                    <a:pt x="337" y="16"/>
                  </a:cubicBezTo>
                  <a:cubicBezTo>
                    <a:pt x="275" y="103"/>
                    <a:pt x="260" y="216"/>
                    <a:pt x="273" y="322"/>
                  </a:cubicBezTo>
                  <a:cubicBezTo>
                    <a:pt x="179" y="393"/>
                    <a:pt x="88" y="470"/>
                    <a:pt x="6" y="565"/>
                  </a:cubicBezTo>
                  <a:cubicBezTo>
                    <a:pt x="1" y="571"/>
                    <a:pt x="7" y="581"/>
                    <a:pt x="14" y="581"/>
                  </a:cubicBezTo>
                  <a:cubicBezTo>
                    <a:pt x="15" y="581"/>
                    <a:pt x="17" y="580"/>
                    <a:pt x="19" y="579"/>
                  </a:cubicBezTo>
                  <a:cubicBezTo>
                    <a:pt x="252" y="350"/>
                    <a:pt x="543" y="226"/>
                    <a:pt x="836" y="95"/>
                  </a:cubicBezTo>
                  <a:cubicBezTo>
                    <a:pt x="875" y="75"/>
                    <a:pt x="852" y="22"/>
                    <a:pt x="817" y="22"/>
                  </a:cubicBezTo>
                  <a:cubicBezTo>
                    <a:pt x="813" y="22"/>
                    <a:pt x="808" y="23"/>
                    <a:pt x="802" y="26"/>
                  </a:cubicBezTo>
                  <a:cubicBezTo>
                    <a:pt x="639" y="102"/>
                    <a:pt x="478" y="181"/>
                    <a:pt x="331" y="282"/>
                  </a:cubicBezTo>
                  <a:cubicBezTo>
                    <a:pt x="330" y="199"/>
                    <a:pt x="354" y="123"/>
                    <a:pt x="390" y="47"/>
                  </a:cubicBezTo>
                  <a:cubicBezTo>
                    <a:pt x="402" y="22"/>
                    <a:pt x="38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3078;p47"/>
            <p:cNvSpPr/>
            <p:nvPr/>
          </p:nvSpPr>
          <p:spPr>
            <a:xfrm>
              <a:off x="3166264" y="2905793"/>
              <a:ext cx="53701" cy="67845"/>
            </a:xfrm>
            <a:custGeom>
              <a:avLst/>
              <a:gdLst/>
              <a:ahLst/>
              <a:cxnLst/>
              <a:rect l="l" t="t" r="r" b="b"/>
              <a:pathLst>
                <a:path w="1408" h="1779" extrusionOk="0">
                  <a:moveTo>
                    <a:pt x="158" y="0"/>
                  </a:moveTo>
                  <a:lnTo>
                    <a:pt x="0" y="397"/>
                  </a:lnTo>
                  <a:lnTo>
                    <a:pt x="929" y="1779"/>
                  </a:lnTo>
                  <a:lnTo>
                    <a:pt x="1408" y="86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3079;p47"/>
            <p:cNvSpPr/>
            <p:nvPr/>
          </p:nvSpPr>
          <p:spPr>
            <a:xfrm>
              <a:off x="2754010" y="2934662"/>
              <a:ext cx="115297" cy="123029"/>
            </a:xfrm>
            <a:custGeom>
              <a:avLst/>
              <a:gdLst/>
              <a:ahLst/>
              <a:cxnLst/>
              <a:rect l="l" t="t" r="r" b="b"/>
              <a:pathLst>
                <a:path w="3023" h="3226" extrusionOk="0">
                  <a:moveTo>
                    <a:pt x="1644" y="1"/>
                  </a:moveTo>
                  <a:cubicBezTo>
                    <a:pt x="914" y="1"/>
                    <a:pt x="387" y="750"/>
                    <a:pt x="298" y="1056"/>
                  </a:cubicBezTo>
                  <a:cubicBezTo>
                    <a:pt x="137" y="1601"/>
                    <a:pt x="0" y="2237"/>
                    <a:pt x="404" y="2703"/>
                  </a:cubicBezTo>
                  <a:cubicBezTo>
                    <a:pt x="561" y="2884"/>
                    <a:pt x="1042" y="3225"/>
                    <a:pt x="1401" y="3225"/>
                  </a:cubicBezTo>
                  <a:cubicBezTo>
                    <a:pt x="1490" y="3225"/>
                    <a:pt x="1572" y="3204"/>
                    <a:pt x="1639" y="3155"/>
                  </a:cubicBezTo>
                  <a:cubicBezTo>
                    <a:pt x="1750" y="3071"/>
                    <a:pt x="1772" y="3006"/>
                    <a:pt x="1750" y="2888"/>
                  </a:cubicBezTo>
                  <a:lnTo>
                    <a:pt x="1750" y="2888"/>
                  </a:lnTo>
                  <a:cubicBezTo>
                    <a:pt x="1807" y="2917"/>
                    <a:pt x="1863" y="2929"/>
                    <a:pt x="1916" y="2929"/>
                  </a:cubicBezTo>
                  <a:cubicBezTo>
                    <a:pt x="2042" y="2929"/>
                    <a:pt x="2154" y="2862"/>
                    <a:pt x="2233" y="2805"/>
                  </a:cubicBezTo>
                  <a:cubicBezTo>
                    <a:pt x="2357" y="2716"/>
                    <a:pt x="2405" y="2556"/>
                    <a:pt x="2364" y="2416"/>
                  </a:cubicBezTo>
                  <a:lnTo>
                    <a:pt x="2364" y="2416"/>
                  </a:lnTo>
                  <a:cubicBezTo>
                    <a:pt x="2366" y="2416"/>
                    <a:pt x="2366" y="2418"/>
                    <a:pt x="2370" y="2421"/>
                  </a:cubicBezTo>
                  <a:cubicBezTo>
                    <a:pt x="2387" y="2424"/>
                    <a:pt x="2404" y="2425"/>
                    <a:pt x="2421" y="2425"/>
                  </a:cubicBezTo>
                  <a:cubicBezTo>
                    <a:pt x="2622" y="2425"/>
                    <a:pt x="2804" y="2223"/>
                    <a:pt x="2825" y="2031"/>
                  </a:cubicBezTo>
                  <a:cubicBezTo>
                    <a:pt x="2836" y="1934"/>
                    <a:pt x="2812" y="1843"/>
                    <a:pt x="2765" y="1766"/>
                  </a:cubicBezTo>
                  <a:cubicBezTo>
                    <a:pt x="3014" y="1722"/>
                    <a:pt x="3022" y="1365"/>
                    <a:pt x="2918" y="1167"/>
                  </a:cubicBezTo>
                  <a:cubicBezTo>
                    <a:pt x="2809" y="957"/>
                    <a:pt x="2617" y="813"/>
                    <a:pt x="2403" y="702"/>
                  </a:cubicBezTo>
                  <a:cubicBezTo>
                    <a:pt x="2527" y="467"/>
                    <a:pt x="2452" y="239"/>
                    <a:pt x="2068" y="85"/>
                  </a:cubicBezTo>
                  <a:cubicBezTo>
                    <a:pt x="1921" y="26"/>
                    <a:pt x="1779" y="1"/>
                    <a:pt x="1644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3080;p47"/>
            <p:cNvSpPr/>
            <p:nvPr/>
          </p:nvSpPr>
          <p:spPr>
            <a:xfrm>
              <a:off x="2807063" y="2942938"/>
              <a:ext cx="37606" cy="17581"/>
            </a:xfrm>
            <a:custGeom>
              <a:avLst/>
              <a:gdLst/>
              <a:ahLst/>
              <a:cxnLst/>
              <a:rect l="l" t="t" r="r" b="b"/>
              <a:pathLst>
                <a:path w="986" h="461" extrusionOk="0">
                  <a:moveTo>
                    <a:pt x="487" y="1"/>
                  </a:moveTo>
                  <a:cubicBezTo>
                    <a:pt x="463" y="1"/>
                    <a:pt x="444" y="31"/>
                    <a:pt x="465" y="54"/>
                  </a:cubicBezTo>
                  <a:cubicBezTo>
                    <a:pt x="522" y="118"/>
                    <a:pt x="564" y="184"/>
                    <a:pt x="585" y="264"/>
                  </a:cubicBezTo>
                  <a:cubicBezTo>
                    <a:pt x="416" y="209"/>
                    <a:pt x="239" y="177"/>
                    <a:pt x="62" y="150"/>
                  </a:cubicBezTo>
                  <a:cubicBezTo>
                    <a:pt x="59" y="150"/>
                    <a:pt x="57" y="149"/>
                    <a:pt x="55" y="149"/>
                  </a:cubicBezTo>
                  <a:cubicBezTo>
                    <a:pt x="12" y="149"/>
                    <a:pt x="0" y="215"/>
                    <a:pt x="49" y="222"/>
                  </a:cubicBezTo>
                  <a:cubicBezTo>
                    <a:pt x="366" y="264"/>
                    <a:pt x="683" y="304"/>
                    <a:pt x="968" y="459"/>
                  </a:cubicBezTo>
                  <a:cubicBezTo>
                    <a:pt x="970" y="460"/>
                    <a:pt x="971" y="461"/>
                    <a:pt x="973" y="461"/>
                  </a:cubicBezTo>
                  <a:cubicBezTo>
                    <a:pt x="981" y="461"/>
                    <a:pt x="986" y="448"/>
                    <a:pt x="976" y="442"/>
                  </a:cubicBezTo>
                  <a:cubicBezTo>
                    <a:pt x="875" y="377"/>
                    <a:pt x="765" y="326"/>
                    <a:pt x="654" y="285"/>
                  </a:cubicBezTo>
                  <a:cubicBezTo>
                    <a:pt x="636" y="181"/>
                    <a:pt x="592" y="78"/>
                    <a:pt x="508" y="9"/>
                  </a:cubicBezTo>
                  <a:cubicBezTo>
                    <a:pt x="501" y="3"/>
                    <a:pt x="494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3081;p47"/>
            <p:cNvSpPr/>
            <p:nvPr/>
          </p:nvSpPr>
          <p:spPr>
            <a:xfrm>
              <a:off x="2738983" y="2939811"/>
              <a:ext cx="46492" cy="72994"/>
            </a:xfrm>
            <a:custGeom>
              <a:avLst/>
              <a:gdLst/>
              <a:ahLst/>
              <a:cxnLst/>
              <a:rect l="l" t="t" r="r" b="b"/>
              <a:pathLst>
                <a:path w="1219" h="1914" extrusionOk="0">
                  <a:moveTo>
                    <a:pt x="963" y="0"/>
                  </a:moveTo>
                  <a:lnTo>
                    <a:pt x="0" y="1176"/>
                  </a:lnTo>
                  <a:lnTo>
                    <a:pt x="710" y="1913"/>
                  </a:lnTo>
                  <a:lnTo>
                    <a:pt x="1218" y="329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roup 712"/>
          <p:cNvGrpSpPr/>
          <p:nvPr/>
        </p:nvGrpSpPr>
        <p:grpSpPr>
          <a:xfrm>
            <a:off x="5594653" y="4688458"/>
            <a:ext cx="1150793" cy="1482448"/>
            <a:chOff x="4028052" y="2118327"/>
            <a:chExt cx="1150793" cy="1482448"/>
          </a:xfrm>
        </p:grpSpPr>
        <p:sp>
          <p:nvSpPr>
            <p:cNvPr id="714" name="Google Shape;3082;p47"/>
            <p:cNvSpPr/>
            <p:nvPr/>
          </p:nvSpPr>
          <p:spPr>
            <a:xfrm>
              <a:off x="4028052" y="2118327"/>
              <a:ext cx="1150793" cy="1482448"/>
            </a:xfrm>
            <a:custGeom>
              <a:avLst/>
              <a:gdLst/>
              <a:ahLst/>
              <a:cxnLst/>
              <a:rect l="l" t="t" r="r" b="b"/>
              <a:pathLst>
                <a:path w="30173" h="38872" extrusionOk="0">
                  <a:moveTo>
                    <a:pt x="17712" y="0"/>
                  </a:moveTo>
                  <a:cubicBezTo>
                    <a:pt x="17198" y="0"/>
                    <a:pt x="16697" y="334"/>
                    <a:pt x="16559" y="905"/>
                  </a:cubicBezTo>
                  <a:lnTo>
                    <a:pt x="16476" y="1245"/>
                  </a:lnTo>
                  <a:cubicBezTo>
                    <a:pt x="16290" y="1227"/>
                    <a:pt x="16103" y="1219"/>
                    <a:pt x="15920" y="1219"/>
                  </a:cubicBezTo>
                  <a:cubicBezTo>
                    <a:pt x="14287" y="1219"/>
                    <a:pt x="13052" y="1916"/>
                    <a:pt x="12215" y="2723"/>
                  </a:cubicBezTo>
                  <a:cubicBezTo>
                    <a:pt x="12200" y="2106"/>
                    <a:pt x="11989" y="1512"/>
                    <a:pt x="11389" y="1106"/>
                  </a:cubicBezTo>
                  <a:cubicBezTo>
                    <a:pt x="11135" y="935"/>
                    <a:pt x="10844" y="836"/>
                    <a:pt x="10542" y="816"/>
                  </a:cubicBezTo>
                  <a:cubicBezTo>
                    <a:pt x="10277" y="589"/>
                    <a:pt x="9974" y="475"/>
                    <a:pt x="9688" y="421"/>
                  </a:cubicBezTo>
                  <a:cubicBezTo>
                    <a:pt x="9586" y="406"/>
                    <a:pt x="9483" y="394"/>
                    <a:pt x="9382" y="394"/>
                  </a:cubicBezTo>
                  <a:cubicBezTo>
                    <a:pt x="9161" y="394"/>
                    <a:pt x="8926" y="428"/>
                    <a:pt x="8697" y="524"/>
                  </a:cubicBezTo>
                  <a:cubicBezTo>
                    <a:pt x="8559" y="486"/>
                    <a:pt x="8408" y="468"/>
                    <a:pt x="8247" y="468"/>
                  </a:cubicBezTo>
                  <a:lnTo>
                    <a:pt x="8075" y="469"/>
                  </a:lnTo>
                  <a:lnTo>
                    <a:pt x="7921" y="499"/>
                  </a:lnTo>
                  <a:cubicBezTo>
                    <a:pt x="7521" y="576"/>
                    <a:pt x="7166" y="774"/>
                    <a:pt x="6890" y="1069"/>
                  </a:cubicBezTo>
                  <a:cubicBezTo>
                    <a:pt x="6086" y="1281"/>
                    <a:pt x="5253" y="1981"/>
                    <a:pt x="5640" y="4077"/>
                  </a:cubicBezTo>
                  <a:cubicBezTo>
                    <a:pt x="5472" y="4716"/>
                    <a:pt x="5480" y="5480"/>
                    <a:pt x="5891" y="6163"/>
                  </a:cubicBezTo>
                  <a:cubicBezTo>
                    <a:pt x="5840" y="7963"/>
                    <a:pt x="5973" y="12800"/>
                    <a:pt x="8545" y="16440"/>
                  </a:cubicBezTo>
                  <a:cubicBezTo>
                    <a:pt x="7993" y="17335"/>
                    <a:pt x="7266" y="18676"/>
                    <a:pt x="6745" y="20207"/>
                  </a:cubicBezTo>
                  <a:cubicBezTo>
                    <a:pt x="6705" y="20329"/>
                    <a:pt x="6666" y="20450"/>
                    <a:pt x="6629" y="20570"/>
                  </a:cubicBezTo>
                  <a:lnTo>
                    <a:pt x="907" y="24371"/>
                  </a:lnTo>
                  <a:cubicBezTo>
                    <a:pt x="639" y="24549"/>
                    <a:pt x="567" y="24909"/>
                    <a:pt x="742" y="25177"/>
                  </a:cubicBezTo>
                  <a:cubicBezTo>
                    <a:pt x="252" y="25820"/>
                    <a:pt x="1" y="26520"/>
                    <a:pt x="1" y="27231"/>
                  </a:cubicBezTo>
                  <a:cubicBezTo>
                    <a:pt x="1" y="27820"/>
                    <a:pt x="174" y="28418"/>
                    <a:pt x="527" y="28991"/>
                  </a:cubicBezTo>
                  <a:cubicBezTo>
                    <a:pt x="1299" y="30243"/>
                    <a:pt x="2869" y="31537"/>
                    <a:pt x="4010" y="32374"/>
                  </a:cubicBezTo>
                  <a:cubicBezTo>
                    <a:pt x="3988" y="32434"/>
                    <a:pt x="3970" y="32496"/>
                    <a:pt x="3957" y="32558"/>
                  </a:cubicBezTo>
                  <a:cubicBezTo>
                    <a:pt x="3947" y="32602"/>
                    <a:pt x="3940" y="32644"/>
                    <a:pt x="3935" y="32688"/>
                  </a:cubicBezTo>
                  <a:cubicBezTo>
                    <a:pt x="3611" y="33444"/>
                    <a:pt x="3388" y="34334"/>
                    <a:pt x="3778" y="35131"/>
                  </a:cubicBezTo>
                  <a:cubicBezTo>
                    <a:pt x="3971" y="35538"/>
                    <a:pt x="4307" y="35864"/>
                    <a:pt x="4725" y="36053"/>
                  </a:cubicBezTo>
                  <a:cubicBezTo>
                    <a:pt x="4972" y="36164"/>
                    <a:pt x="5242" y="36221"/>
                    <a:pt x="5524" y="36221"/>
                  </a:cubicBezTo>
                  <a:cubicBezTo>
                    <a:pt x="6480" y="36221"/>
                    <a:pt x="7682" y="35391"/>
                    <a:pt x="8684" y="34486"/>
                  </a:cubicBezTo>
                  <a:cubicBezTo>
                    <a:pt x="9688" y="33583"/>
                    <a:pt x="10492" y="32605"/>
                    <a:pt x="10652" y="32307"/>
                  </a:cubicBezTo>
                  <a:cubicBezTo>
                    <a:pt x="10764" y="32099"/>
                    <a:pt x="10835" y="31878"/>
                    <a:pt x="10867" y="31657"/>
                  </a:cubicBezTo>
                  <a:lnTo>
                    <a:pt x="11370" y="32489"/>
                  </a:lnTo>
                  <a:cubicBezTo>
                    <a:pt x="11511" y="32723"/>
                    <a:pt x="11761" y="32863"/>
                    <a:pt x="12028" y="32863"/>
                  </a:cubicBezTo>
                  <a:cubicBezTo>
                    <a:pt x="12062" y="32863"/>
                    <a:pt x="12097" y="32860"/>
                    <a:pt x="12131" y="32856"/>
                  </a:cubicBezTo>
                  <a:lnTo>
                    <a:pt x="12514" y="32805"/>
                  </a:lnTo>
                  <a:cubicBezTo>
                    <a:pt x="12881" y="33336"/>
                    <a:pt x="13258" y="33738"/>
                    <a:pt x="13658" y="34027"/>
                  </a:cubicBezTo>
                  <a:cubicBezTo>
                    <a:pt x="14432" y="34583"/>
                    <a:pt x="16680" y="35435"/>
                    <a:pt x="18222" y="35981"/>
                  </a:cubicBezTo>
                  <a:cubicBezTo>
                    <a:pt x="18246" y="36034"/>
                    <a:pt x="18274" y="36084"/>
                    <a:pt x="18304" y="36138"/>
                  </a:cubicBezTo>
                  <a:cubicBezTo>
                    <a:pt x="18328" y="36176"/>
                    <a:pt x="18352" y="36211"/>
                    <a:pt x="18379" y="36249"/>
                  </a:cubicBezTo>
                  <a:cubicBezTo>
                    <a:pt x="18410" y="36327"/>
                    <a:pt x="18445" y="36406"/>
                    <a:pt x="18487" y="36479"/>
                  </a:cubicBezTo>
                  <a:cubicBezTo>
                    <a:pt x="18506" y="36506"/>
                    <a:pt x="18522" y="36534"/>
                    <a:pt x="18539" y="36561"/>
                  </a:cubicBezTo>
                  <a:cubicBezTo>
                    <a:pt x="18586" y="36708"/>
                    <a:pt x="18655" y="36849"/>
                    <a:pt x="18744" y="36979"/>
                  </a:cubicBezTo>
                  <a:cubicBezTo>
                    <a:pt x="18810" y="37079"/>
                    <a:pt x="18887" y="37169"/>
                    <a:pt x="18970" y="37253"/>
                  </a:cubicBezTo>
                  <a:cubicBezTo>
                    <a:pt x="19383" y="37960"/>
                    <a:pt x="19961" y="38671"/>
                    <a:pt x="20830" y="38833"/>
                  </a:cubicBezTo>
                  <a:cubicBezTo>
                    <a:pt x="20954" y="38857"/>
                    <a:pt x="21080" y="38872"/>
                    <a:pt x="21203" y="38872"/>
                  </a:cubicBezTo>
                  <a:cubicBezTo>
                    <a:pt x="21525" y="38872"/>
                    <a:pt x="21847" y="38787"/>
                    <a:pt x="22136" y="38627"/>
                  </a:cubicBezTo>
                  <a:cubicBezTo>
                    <a:pt x="23334" y="37960"/>
                    <a:pt x="23389" y="36372"/>
                    <a:pt x="23272" y="34756"/>
                  </a:cubicBezTo>
                  <a:cubicBezTo>
                    <a:pt x="23213" y="33933"/>
                    <a:pt x="23022" y="32356"/>
                    <a:pt x="22682" y="31636"/>
                  </a:cubicBezTo>
                  <a:cubicBezTo>
                    <a:pt x="22350" y="30938"/>
                    <a:pt x="21663" y="30504"/>
                    <a:pt x="20891" y="30504"/>
                  </a:cubicBezTo>
                  <a:cubicBezTo>
                    <a:pt x="20859" y="30504"/>
                    <a:pt x="20827" y="30506"/>
                    <a:pt x="20813" y="30506"/>
                  </a:cubicBezTo>
                  <a:cubicBezTo>
                    <a:pt x="20441" y="30517"/>
                    <a:pt x="20053" y="30628"/>
                    <a:pt x="19650" y="30835"/>
                  </a:cubicBezTo>
                  <a:cubicBezTo>
                    <a:pt x="19398" y="30713"/>
                    <a:pt x="19153" y="30586"/>
                    <a:pt x="18937" y="30462"/>
                  </a:cubicBezTo>
                  <a:cubicBezTo>
                    <a:pt x="19183" y="30328"/>
                    <a:pt x="19327" y="30070"/>
                    <a:pt x="19327" y="29801"/>
                  </a:cubicBezTo>
                  <a:cubicBezTo>
                    <a:pt x="19327" y="29710"/>
                    <a:pt x="19309" y="29616"/>
                    <a:pt x="19275" y="29528"/>
                  </a:cubicBezTo>
                  <a:lnTo>
                    <a:pt x="17074" y="23880"/>
                  </a:lnTo>
                  <a:cubicBezTo>
                    <a:pt x="17153" y="23365"/>
                    <a:pt x="17302" y="22435"/>
                    <a:pt x="17485" y="21461"/>
                  </a:cubicBezTo>
                  <a:cubicBezTo>
                    <a:pt x="17523" y="21256"/>
                    <a:pt x="17560" y="21061"/>
                    <a:pt x="17598" y="20872"/>
                  </a:cubicBezTo>
                  <a:cubicBezTo>
                    <a:pt x="17742" y="20879"/>
                    <a:pt x="17883" y="20881"/>
                    <a:pt x="18026" y="20881"/>
                  </a:cubicBezTo>
                  <a:cubicBezTo>
                    <a:pt x="22262" y="20881"/>
                    <a:pt x="25768" y="18693"/>
                    <a:pt x="26846" y="17939"/>
                  </a:cubicBezTo>
                  <a:cubicBezTo>
                    <a:pt x="27521" y="17746"/>
                    <a:pt x="28027" y="17283"/>
                    <a:pt x="28354" y="16782"/>
                  </a:cubicBezTo>
                  <a:cubicBezTo>
                    <a:pt x="30173" y="15669"/>
                    <a:pt x="30136" y="14580"/>
                    <a:pt x="29758" y="13839"/>
                  </a:cubicBezTo>
                  <a:cubicBezTo>
                    <a:pt x="29792" y="13436"/>
                    <a:pt x="29702" y="13038"/>
                    <a:pt x="29493" y="12691"/>
                  </a:cubicBezTo>
                  <a:cubicBezTo>
                    <a:pt x="29353" y="12461"/>
                    <a:pt x="29168" y="12272"/>
                    <a:pt x="28946" y="12131"/>
                  </a:cubicBezTo>
                  <a:cubicBezTo>
                    <a:pt x="28838" y="11813"/>
                    <a:pt x="28640" y="11537"/>
                    <a:pt x="28369" y="11325"/>
                  </a:cubicBezTo>
                  <a:cubicBezTo>
                    <a:pt x="28121" y="11131"/>
                    <a:pt x="27831" y="11007"/>
                    <a:pt x="27519" y="10965"/>
                  </a:cubicBezTo>
                  <a:cubicBezTo>
                    <a:pt x="27302" y="10750"/>
                    <a:pt x="27031" y="10592"/>
                    <a:pt x="26725" y="10519"/>
                  </a:cubicBezTo>
                  <a:cubicBezTo>
                    <a:pt x="26644" y="10498"/>
                    <a:pt x="26561" y="10484"/>
                    <a:pt x="26476" y="10475"/>
                  </a:cubicBezTo>
                  <a:cubicBezTo>
                    <a:pt x="26970" y="8564"/>
                    <a:pt x="26194" y="7191"/>
                    <a:pt x="25176" y="6385"/>
                  </a:cubicBezTo>
                  <a:cubicBezTo>
                    <a:pt x="25172" y="6018"/>
                    <a:pt x="25100" y="5648"/>
                    <a:pt x="24956" y="5291"/>
                  </a:cubicBezTo>
                  <a:cubicBezTo>
                    <a:pt x="24279" y="3618"/>
                    <a:pt x="22297" y="2754"/>
                    <a:pt x="21477" y="2458"/>
                  </a:cubicBezTo>
                  <a:cubicBezTo>
                    <a:pt x="20144" y="1981"/>
                    <a:pt x="19105" y="929"/>
                    <a:pt x="19100" y="924"/>
                  </a:cubicBezTo>
                  <a:lnTo>
                    <a:pt x="18558" y="362"/>
                  </a:lnTo>
                  <a:cubicBezTo>
                    <a:pt x="18318" y="114"/>
                    <a:pt x="18013" y="0"/>
                    <a:pt x="17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3083;p47"/>
            <p:cNvSpPr/>
            <p:nvPr/>
          </p:nvSpPr>
          <p:spPr>
            <a:xfrm>
              <a:off x="4216158" y="3284927"/>
              <a:ext cx="167091" cy="153462"/>
            </a:xfrm>
            <a:custGeom>
              <a:avLst/>
              <a:gdLst/>
              <a:ahLst/>
              <a:cxnLst/>
              <a:rect l="l" t="t" r="r" b="b"/>
              <a:pathLst>
                <a:path w="4381" h="4024" extrusionOk="0">
                  <a:moveTo>
                    <a:pt x="3096" y="0"/>
                  </a:moveTo>
                  <a:lnTo>
                    <a:pt x="1238" y="1324"/>
                  </a:lnTo>
                  <a:cubicBezTo>
                    <a:pt x="1238" y="1324"/>
                    <a:pt x="1" y="3237"/>
                    <a:pt x="300" y="3848"/>
                  </a:cubicBezTo>
                  <a:cubicBezTo>
                    <a:pt x="332" y="3914"/>
                    <a:pt x="382" y="3964"/>
                    <a:pt x="452" y="3996"/>
                  </a:cubicBezTo>
                  <a:cubicBezTo>
                    <a:pt x="493" y="4015"/>
                    <a:pt x="541" y="4023"/>
                    <a:pt x="594" y="4023"/>
                  </a:cubicBezTo>
                  <a:cubicBezTo>
                    <a:pt x="1486" y="4023"/>
                    <a:pt x="3980" y="1565"/>
                    <a:pt x="4299" y="967"/>
                  </a:cubicBezTo>
                  <a:cubicBezTo>
                    <a:pt x="4380" y="808"/>
                    <a:pt x="4349" y="667"/>
                    <a:pt x="4253" y="548"/>
                  </a:cubicBezTo>
                  <a:cubicBezTo>
                    <a:pt x="3963" y="187"/>
                    <a:pt x="3096" y="0"/>
                    <a:pt x="3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3084;p47"/>
            <p:cNvSpPr/>
            <p:nvPr/>
          </p:nvSpPr>
          <p:spPr>
            <a:xfrm>
              <a:off x="4227562" y="3305826"/>
              <a:ext cx="155687" cy="132563"/>
            </a:xfrm>
            <a:custGeom>
              <a:avLst/>
              <a:gdLst/>
              <a:ahLst/>
              <a:cxnLst/>
              <a:rect l="l" t="t" r="r" b="b"/>
              <a:pathLst>
                <a:path w="4082" h="3476" extrusionOk="0">
                  <a:moveTo>
                    <a:pt x="3954" y="0"/>
                  </a:moveTo>
                  <a:cubicBezTo>
                    <a:pt x="2405" y="2058"/>
                    <a:pt x="708" y="2981"/>
                    <a:pt x="1" y="3300"/>
                  </a:cubicBezTo>
                  <a:cubicBezTo>
                    <a:pt x="33" y="3366"/>
                    <a:pt x="83" y="3416"/>
                    <a:pt x="153" y="3448"/>
                  </a:cubicBezTo>
                  <a:cubicBezTo>
                    <a:pt x="194" y="3467"/>
                    <a:pt x="242" y="3475"/>
                    <a:pt x="295" y="3475"/>
                  </a:cubicBezTo>
                  <a:cubicBezTo>
                    <a:pt x="1187" y="3475"/>
                    <a:pt x="3681" y="1017"/>
                    <a:pt x="4000" y="419"/>
                  </a:cubicBezTo>
                  <a:cubicBezTo>
                    <a:pt x="4081" y="260"/>
                    <a:pt x="4050" y="119"/>
                    <a:pt x="3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3085;p47"/>
            <p:cNvSpPr/>
            <p:nvPr/>
          </p:nvSpPr>
          <p:spPr>
            <a:xfrm>
              <a:off x="4251819" y="3338891"/>
              <a:ext cx="39322" cy="13233"/>
            </a:xfrm>
            <a:custGeom>
              <a:avLst/>
              <a:gdLst/>
              <a:ahLst/>
              <a:cxnLst/>
              <a:rect l="l" t="t" r="r" b="b"/>
              <a:pathLst>
                <a:path w="1031" h="347" extrusionOk="0">
                  <a:moveTo>
                    <a:pt x="439" y="0"/>
                  </a:moveTo>
                  <a:cubicBezTo>
                    <a:pt x="343" y="0"/>
                    <a:pt x="246" y="10"/>
                    <a:pt x="150" y="25"/>
                  </a:cubicBezTo>
                  <a:cubicBezTo>
                    <a:pt x="8" y="46"/>
                    <a:pt x="0" y="259"/>
                    <a:pt x="149" y="259"/>
                  </a:cubicBezTo>
                  <a:cubicBezTo>
                    <a:pt x="151" y="259"/>
                    <a:pt x="153" y="259"/>
                    <a:pt x="155" y="259"/>
                  </a:cubicBezTo>
                  <a:cubicBezTo>
                    <a:pt x="220" y="257"/>
                    <a:pt x="285" y="254"/>
                    <a:pt x="349" y="254"/>
                  </a:cubicBezTo>
                  <a:cubicBezTo>
                    <a:pt x="492" y="254"/>
                    <a:pt x="633" y="268"/>
                    <a:pt x="768" y="331"/>
                  </a:cubicBezTo>
                  <a:cubicBezTo>
                    <a:pt x="789" y="342"/>
                    <a:pt x="810" y="346"/>
                    <a:pt x="830" y="346"/>
                  </a:cubicBezTo>
                  <a:cubicBezTo>
                    <a:pt x="952" y="346"/>
                    <a:pt x="1030" y="169"/>
                    <a:pt x="898" y="101"/>
                  </a:cubicBezTo>
                  <a:cubicBezTo>
                    <a:pt x="752" y="27"/>
                    <a:pt x="597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086;p47"/>
            <p:cNvSpPr/>
            <p:nvPr/>
          </p:nvSpPr>
          <p:spPr>
            <a:xfrm>
              <a:off x="4245068" y="3353802"/>
              <a:ext cx="39017" cy="12356"/>
            </a:xfrm>
            <a:custGeom>
              <a:avLst/>
              <a:gdLst/>
              <a:ahLst/>
              <a:cxnLst/>
              <a:rect l="l" t="t" r="r" b="b"/>
              <a:pathLst>
                <a:path w="1023" h="324" extrusionOk="0">
                  <a:moveTo>
                    <a:pt x="385" y="1"/>
                  </a:moveTo>
                  <a:cubicBezTo>
                    <a:pt x="310" y="1"/>
                    <a:pt x="234" y="5"/>
                    <a:pt x="157" y="14"/>
                  </a:cubicBezTo>
                  <a:cubicBezTo>
                    <a:pt x="4" y="30"/>
                    <a:pt x="1" y="264"/>
                    <a:pt x="152" y="264"/>
                  </a:cubicBezTo>
                  <a:cubicBezTo>
                    <a:pt x="156" y="264"/>
                    <a:pt x="159" y="264"/>
                    <a:pt x="163" y="264"/>
                  </a:cubicBezTo>
                  <a:cubicBezTo>
                    <a:pt x="210" y="261"/>
                    <a:pt x="257" y="259"/>
                    <a:pt x="303" y="259"/>
                  </a:cubicBezTo>
                  <a:cubicBezTo>
                    <a:pt x="471" y="259"/>
                    <a:pt x="636" y="278"/>
                    <a:pt x="799" y="319"/>
                  </a:cubicBezTo>
                  <a:cubicBezTo>
                    <a:pt x="812" y="322"/>
                    <a:pt x="824" y="323"/>
                    <a:pt x="835" y="323"/>
                  </a:cubicBezTo>
                  <a:cubicBezTo>
                    <a:pt x="976" y="323"/>
                    <a:pt x="1023" y="95"/>
                    <a:pt x="866" y="58"/>
                  </a:cubicBezTo>
                  <a:cubicBezTo>
                    <a:pt x="706" y="20"/>
                    <a:pt x="546" y="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3087;p47"/>
            <p:cNvSpPr/>
            <p:nvPr/>
          </p:nvSpPr>
          <p:spPr>
            <a:xfrm>
              <a:off x="4237898" y="3369209"/>
              <a:ext cx="38445" cy="12547"/>
            </a:xfrm>
            <a:custGeom>
              <a:avLst/>
              <a:gdLst/>
              <a:ahLst/>
              <a:cxnLst/>
              <a:rect l="l" t="t" r="r" b="b"/>
              <a:pathLst>
                <a:path w="1008" h="329" extrusionOk="0">
                  <a:moveTo>
                    <a:pt x="331" y="0"/>
                  </a:moveTo>
                  <a:cubicBezTo>
                    <a:pt x="250" y="0"/>
                    <a:pt x="170" y="8"/>
                    <a:pt x="94" y="28"/>
                  </a:cubicBezTo>
                  <a:cubicBezTo>
                    <a:pt x="1" y="50"/>
                    <a:pt x="5" y="190"/>
                    <a:pt x="97" y="211"/>
                  </a:cubicBezTo>
                  <a:cubicBezTo>
                    <a:pt x="328" y="263"/>
                    <a:pt x="567" y="263"/>
                    <a:pt x="800" y="324"/>
                  </a:cubicBezTo>
                  <a:cubicBezTo>
                    <a:pt x="812" y="327"/>
                    <a:pt x="823" y="329"/>
                    <a:pt x="834" y="329"/>
                  </a:cubicBezTo>
                  <a:cubicBezTo>
                    <a:pt x="966" y="329"/>
                    <a:pt x="1008" y="115"/>
                    <a:pt x="860" y="78"/>
                  </a:cubicBezTo>
                  <a:cubicBezTo>
                    <a:pt x="698" y="39"/>
                    <a:pt x="511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3088;p47"/>
            <p:cNvSpPr/>
            <p:nvPr/>
          </p:nvSpPr>
          <p:spPr>
            <a:xfrm>
              <a:off x="4778721" y="3343086"/>
              <a:ext cx="90315" cy="196404"/>
            </a:xfrm>
            <a:custGeom>
              <a:avLst/>
              <a:gdLst/>
              <a:ahLst/>
              <a:cxnLst/>
              <a:rect l="l" t="t" r="r" b="b"/>
              <a:pathLst>
                <a:path w="2368" h="5150" extrusionOk="0">
                  <a:moveTo>
                    <a:pt x="1207" y="1"/>
                  </a:moveTo>
                  <a:cubicBezTo>
                    <a:pt x="1199" y="1"/>
                    <a:pt x="1190" y="1"/>
                    <a:pt x="1182" y="1"/>
                  </a:cubicBezTo>
                  <a:cubicBezTo>
                    <a:pt x="719" y="17"/>
                    <a:pt x="52" y="600"/>
                    <a:pt x="52" y="600"/>
                  </a:cubicBezTo>
                  <a:lnTo>
                    <a:pt x="1" y="2881"/>
                  </a:lnTo>
                  <a:cubicBezTo>
                    <a:pt x="1" y="2881"/>
                    <a:pt x="791" y="5018"/>
                    <a:pt x="1459" y="5143"/>
                  </a:cubicBezTo>
                  <a:cubicBezTo>
                    <a:pt x="1479" y="5147"/>
                    <a:pt x="1499" y="5149"/>
                    <a:pt x="1519" y="5149"/>
                  </a:cubicBezTo>
                  <a:cubicBezTo>
                    <a:pt x="1571" y="5149"/>
                    <a:pt x="1621" y="5136"/>
                    <a:pt x="1669" y="5109"/>
                  </a:cubicBezTo>
                  <a:cubicBezTo>
                    <a:pt x="2368" y="4720"/>
                    <a:pt x="1851" y="864"/>
                    <a:pt x="1546" y="214"/>
                  </a:cubicBezTo>
                  <a:cubicBezTo>
                    <a:pt x="1473" y="61"/>
                    <a:pt x="1351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089;p47"/>
            <p:cNvSpPr/>
            <p:nvPr/>
          </p:nvSpPr>
          <p:spPr>
            <a:xfrm>
              <a:off x="4823840" y="3343086"/>
              <a:ext cx="45196" cy="196404"/>
            </a:xfrm>
            <a:custGeom>
              <a:avLst/>
              <a:gdLst/>
              <a:ahLst/>
              <a:cxnLst/>
              <a:rect l="l" t="t" r="r" b="b"/>
              <a:pathLst>
                <a:path w="1185" h="5150" extrusionOk="0">
                  <a:moveTo>
                    <a:pt x="25" y="1"/>
                  </a:moveTo>
                  <a:cubicBezTo>
                    <a:pt x="17" y="1"/>
                    <a:pt x="9" y="1"/>
                    <a:pt x="1" y="1"/>
                  </a:cubicBezTo>
                  <a:cubicBezTo>
                    <a:pt x="719" y="2473"/>
                    <a:pt x="444" y="4384"/>
                    <a:pt x="276" y="5143"/>
                  </a:cubicBezTo>
                  <a:cubicBezTo>
                    <a:pt x="296" y="5147"/>
                    <a:pt x="316" y="5149"/>
                    <a:pt x="336" y="5149"/>
                  </a:cubicBezTo>
                  <a:cubicBezTo>
                    <a:pt x="388" y="5149"/>
                    <a:pt x="438" y="5136"/>
                    <a:pt x="486" y="5109"/>
                  </a:cubicBezTo>
                  <a:cubicBezTo>
                    <a:pt x="1185" y="4720"/>
                    <a:pt x="668" y="864"/>
                    <a:pt x="363" y="214"/>
                  </a:cubicBezTo>
                  <a:cubicBezTo>
                    <a:pt x="290" y="61"/>
                    <a:pt x="16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3090;p47"/>
            <p:cNvSpPr/>
            <p:nvPr/>
          </p:nvSpPr>
          <p:spPr>
            <a:xfrm>
              <a:off x="4776890" y="3438542"/>
              <a:ext cx="30359" cy="28869"/>
            </a:xfrm>
            <a:custGeom>
              <a:avLst/>
              <a:gdLst/>
              <a:ahLst/>
              <a:cxnLst/>
              <a:rect l="l" t="t" r="r" b="b"/>
              <a:pathLst>
                <a:path w="796" h="757" extrusionOk="0">
                  <a:moveTo>
                    <a:pt x="617" y="0"/>
                  </a:moveTo>
                  <a:cubicBezTo>
                    <a:pt x="599" y="0"/>
                    <a:pt x="579" y="5"/>
                    <a:pt x="558" y="15"/>
                  </a:cubicBezTo>
                  <a:cubicBezTo>
                    <a:pt x="321" y="131"/>
                    <a:pt x="170" y="341"/>
                    <a:pt x="50" y="568"/>
                  </a:cubicBezTo>
                  <a:cubicBezTo>
                    <a:pt x="1" y="660"/>
                    <a:pt x="74" y="756"/>
                    <a:pt x="153" y="756"/>
                  </a:cubicBezTo>
                  <a:cubicBezTo>
                    <a:pt x="184" y="756"/>
                    <a:pt x="216" y="741"/>
                    <a:pt x="242" y="704"/>
                  </a:cubicBezTo>
                  <a:cubicBezTo>
                    <a:pt x="362" y="533"/>
                    <a:pt x="476" y="356"/>
                    <a:pt x="666" y="258"/>
                  </a:cubicBezTo>
                  <a:cubicBezTo>
                    <a:pt x="795" y="189"/>
                    <a:pt x="736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3091;p47"/>
            <p:cNvSpPr/>
            <p:nvPr/>
          </p:nvSpPr>
          <p:spPr>
            <a:xfrm>
              <a:off x="4784327" y="3452233"/>
              <a:ext cx="30321" cy="29556"/>
            </a:xfrm>
            <a:custGeom>
              <a:avLst/>
              <a:gdLst/>
              <a:ahLst/>
              <a:cxnLst/>
              <a:rect l="l" t="t" r="r" b="b"/>
              <a:pathLst>
                <a:path w="795" h="775" extrusionOk="0">
                  <a:moveTo>
                    <a:pt x="598" y="1"/>
                  </a:moveTo>
                  <a:cubicBezTo>
                    <a:pt x="571" y="1"/>
                    <a:pt x="543" y="10"/>
                    <a:pt x="517" y="33"/>
                  </a:cubicBezTo>
                  <a:cubicBezTo>
                    <a:pt x="334" y="188"/>
                    <a:pt x="180" y="366"/>
                    <a:pt x="58" y="575"/>
                  </a:cubicBezTo>
                  <a:cubicBezTo>
                    <a:pt x="1" y="673"/>
                    <a:pt x="84" y="775"/>
                    <a:pt x="169" y="775"/>
                  </a:cubicBezTo>
                  <a:cubicBezTo>
                    <a:pt x="203" y="775"/>
                    <a:pt x="237" y="758"/>
                    <a:pt x="263" y="719"/>
                  </a:cubicBezTo>
                  <a:cubicBezTo>
                    <a:pt x="380" y="539"/>
                    <a:pt x="521" y="379"/>
                    <a:pt x="688" y="243"/>
                  </a:cubicBezTo>
                  <a:cubicBezTo>
                    <a:pt x="794" y="154"/>
                    <a:pt x="705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3092;p47"/>
            <p:cNvSpPr/>
            <p:nvPr/>
          </p:nvSpPr>
          <p:spPr>
            <a:xfrm>
              <a:off x="4792527" y="3467907"/>
              <a:ext cx="30092" cy="28297"/>
            </a:xfrm>
            <a:custGeom>
              <a:avLst/>
              <a:gdLst/>
              <a:ahLst/>
              <a:cxnLst/>
              <a:rect l="l" t="t" r="r" b="b"/>
              <a:pathLst>
                <a:path w="789" h="742" extrusionOk="0">
                  <a:moveTo>
                    <a:pt x="602" y="1"/>
                  </a:moveTo>
                  <a:cubicBezTo>
                    <a:pt x="577" y="1"/>
                    <a:pt x="550" y="9"/>
                    <a:pt x="525" y="30"/>
                  </a:cubicBezTo>
                  <a:cubicBezTo>
                    <a:pt x="337" y="185"/>
                    <a:pt x="120" y="384"/>
                    <a:pt x="27" y="614"/>
                  </a:cubicBezTo>
                  <a:cubicBezTo>
                    <a:pt x="0" y="679"/>
                    <a:pt x="59" y="742"/>
                    <a:pt x="120" y="742"/>
                  </a:cubicBezTo>
                  <a:cubicBezTo>
                    <a:pt x="140" y="742"/>
                    <a:pt x="159" y="736"/>
                    <a:pt x="177" y="721"/>
                  </a:cubicBezTo>
                  <a:cubicBezTo>
                    <a:pt x="356" y="566"/>
                    <a:pt x="500" y="375"/>
                    <a:pt x="686" y="226"/>
                  </a:cubicBezTo>
                  <a:cubicBezTo>
                    <a:pt x="788" y="144"/>
                    <a:pt x="704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3093;p47"/>
            <p:cNvSpPr/>
            <p:nvPr/>
          </p:nvSpPr>
          <p:spPr>
            <a:xfrm>
              <a:off x="4074201" y="3075138"/>
              <a:ext cx="260076" cy="260435"/>
            </a:xfrm>
            <a:custGeom>
              <a:avLst/>
              <a:gdLst/>
              <a:ahLst/>
              <a:cxnLst/>
              <a:rect l="l" t="t" r="r" b="b"/>
              <a:pathLst>
                <a:path w="6819" h="6829" extrusionOk="0">
                  <a:moveTo>
                    <a:pt x="2010" y="1"/>
                  </a:moveTo>
                  <a:cubicBezTo>
                    <a:pt x="1944" y="81"/>
                    <a:pt x="1636" y="268"/>
                    <a:pt x="1306" y="550"/>
                  </a:cubicBezTo>
                  <a:cubicBezTo>
                    <a:pt x="689" y="1079"/>
                    <a:pt x="1" y="1944"/>
                    <a:pt x="689" y="3062"/>
                  </a:cubicBezTo>
                  <a:cubicBezTo>
                    <a:pt x="1744" y="4776"/>
                    <a:pt x="4960" y="6828"/>
                    <a:pt x="4960" y="6828"/>
                  </a:cubicBezTo>
                  <a:cubicBezTo>
                    <a:pt x="5762" y="6616"/>
                    <a:pt x="6379" y="6173"/>
                    <a:pt x="6818" y="5503"/>
                  </a:cubicBezTo>
                  <a:lnTo>
                    <a:pt x="5646" y="4160"/>
                  </a:lnTo>
                  <a:lnTo>
                    <a:pt x="5645" y="416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3094;p47"/>
            <p:cNvSpPr/>
            <p:nvPr/>
          </p:nvSpPr>
          <p:spPr>
            <a:xfrm>
              <a:off x="4123936" y="3075214"/>
              <a:ext cx="165527" cy="158610"/>
            </a:xfrm>
            <a:custGeom>
              <a:avLst/>
              <a:gdLst/>
              <a:ahLst/>
              <a:cxnLst/>
              <a:rect l="l" t="t" r="r" b="b"/>
              <a:pathLst>
                <a:path w="4340" h="4159" extrusionOk="0">
                  <a:moveTo>
                    <a:pt x="705" y="0"/>
                  </a:moveTo>
                  <a:cubicBezTo>
                    <a:pt x="637" y="79"/>
                    <a:pt x="331" y="266"/>
                    <a:pt x="1" y="548"/>
                  </a:cubicBezTo>
                  <a:cubicBezTo>
                    <a:pt x="416" y="1434"/>
                    <a:pt x="1793" y="3900"/>
                    <a:pt x="4340" y="4158"/>
                  </a:cubicBezTo>
                  <a:lnTo>
                    <a:pt x="705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3095;p47"/>
            <p:cNvSpPr/>
            <p:nvPr/>
          </p:nvSpPr>
          <p:spPr>
            <a:xfrm>
              <a:off x="4527379" y="3231079"/>
              <a:ext cx="267971" cy="214023"/>
            </a:xfrm>
            <a:custGeom>
              <a:avLst/>
              <a:gdLst/>
              <a:ahLst/>
              <a:cxnLst/>
              <a:rect l="l" t="t" r="r" b="b"/>
              <a:pathLst>
                <a:path w="7026" h="5612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833" y="2861"/>
                    <a:pt x="1154" y="3285"/>
                    <a:pt x="1512" y="3545"/>
                  </a:cubicBezTo>
                  <a:cubicBezTo>
                    <a:pt x="2375" y="4169"/>
                    <a:pt x="6595" y="5612"/>
                    <a:pt x="6595" y="5612"/>
                  </a:cubicBezTo>
                  <a:cubicBezTo>
                    <a:pt x="7025" y="4913"/>
                    <a:pt x="6958" y="4169"/>
                    <a:pt x="6708" y="3482"/>
                  </a:cubicBezTo>
                  <a:cubicBezTo>
                    <a:pt x="6708" y="3482"/>
                    <a:pt x="4135" y="2475"/>
                    <a:pt x="3662" y="1514"/>
                  </a:cubicBezTo>
                  <a:cubicBezTo>
                    <a:pt x="3572" y="1330"/>
                    <a:pt x="3487" y="1163"/>
                    <a:pt x="3408" y="1010"/>
                  </a:cubicBezTo>
                  <a:cubicBezTo>
                    <a:pt x="3079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3096;p47"/>
            <p:cNvSpPr/>
            <p:nvPr/>
          </p:nvSpPr>
          <p:spPr>
            <a:xfrm>
              <a:off x="4527379" y="3231079"/>
              <a:ext cx="129981" cy="93702"/>
            </a:xfrm>
            <a:custGeom>
              <a:avLst/>
              <a:gdLst/>
              <a:ahLst/>
              <a:cxnLst/>
              <a:rect l="l" t="t" r="r" b="b"/>
              <a:pathLst>
                <a:path w="3408" h="2457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672" y="2415"/>
                    <a:pt x="768" y="2372"/>
                    <a:pt x="861" y="2327"/>
                  </a:cubicBezTo>
                  <a:cubicBezTo>
                    <a:pt x="1371" y="2091"/>
                    <a:pt x="1879" y="1856"/>
                    <a:pt x="2389" y="1618"/>
                  </a:cubicBezTo>
                  <a:cubicBezTo>
                    <a:pt x="2698" y="1473"/>
                    <a:pt x="3010" y="1329"/>
                    <a:pt x="3278" y="1119"/>
                  </a:cubicBezTo>
                  <a:cubicBezTo>
                    <a:pt x="3323" y="1083"/>
                    <a:pt x="3367" y="1048"/>
                    <a:pt x="3408" y="1010"/>
                  </a:cubicBezTo>
                  <a:cubicBezTo>
                    <a:pt x="3078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3097;p47"/>
            <p:cNvSpPr/>
            <p:nvPr/>
          </p:nvSpPr>
          <p:spPr>
            <a:xfrm>
              <a:off x="4129008" y="2941431"/>
              <a:ext cx="566567" cy="366341"/>
            </a:xfrm>
            <a:custGeom>
              <a:avLst/>
              <a:gdLst/>
              <a:ahLst/>
              <a:cxnLst/>
              <a:rect l="l" t="t" r="r" b="b"/>
              <a:pathLst>
                <a:path w="14855" h="9606" extrusionOk="0">
                  <a:moveTo>
                    <a:pt x="5363" y="1"/>
                  </a:moveTo>
                  <a:lnTo>
                    <a:pt x="0" y="3565"/>
                  </a:lnTo>
                  <a:cubicBezTo>
                    <a:pt x="1072" y="5192"/>
                    <a:pt x="2233" y="6501"/>
                    <a:pt x="3542" y="7294"/>
                  </a:cubicBezTo>
                  <a:lnTo>
                    <a:pt x="7227" y="5326"/>
                  </a:lnTo>
                  <a:lnTo>
                    <a:pt x="9817" y="9606"/>
                  </a:lnTo>
                  <a:cubicBezTo>
                    <a:pt x="11405" y="9396"/>
                    <a:pt x="13084" y="8808"/>
                    <a:pt x="14855" y="7832"/>
                  </a:cubicBezTo>
                  <a:lnTo>
                    <a:pt x="12770" y="2485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3098;p47"/>
            <p:cNvSpPr/>
            <p:nvPr/>
          </p:nvSpPr>
          <p:spPr>
            <a:xfrm>
              <a:off x="4407429" y="2965876"/>
              <a:ext cx="55455" cy="168183"/>
            </a:xfrm>
            <a:custGeom>
              <a:avLst/>
              <a:gdLst/>
              <a:ahLst/>
              <a:cxnLst/>
              <a:rect l="l" t="t" r="r" b="b"/>
              <a:pathLst>
                <a:path w="1454" h="4410" extrusionOk="0">
                  <a:moveTo>
                    <a:pt x="1371" y="1"/>
                  </a:moveTo>
                  <a:cubicBezTo>
                    <a:pt x="1342" y="1"/>
                    <a:pt x="1314" y="20"/>
                    <a:pt x="1303" y="48"/>
                  </a:cubicBezTo>
                  <a:cubicBezTo>
                    <a:pt x="1292" y="75"/>
                    <a:pt x="276" y="2806"/>
                    <a:pt x="8" y="4324"/>
                  </a:cubicBezTo>
                  <a:cubicBezTo>
                    <a:pt x="1" y="4363"/>
                    <a:pt x="27" y="4401"/>
                    <a:pt x="68" y="4409"/>
                  </a:cubicBezTo>
                  <a:cubicBezTo>
                    <a:pt x="71" y="4410"/>
                    <a:pt x="77" y="4410"/>
                    <a:pt x="81" y="4410"/>
                  </a:cubicBezTo>
                  <a:cubicBezTo>
                    <a:pt x="114" y="4410"/>
                    <a:pt x="146" y="4386"/>
                    <a:pt x="150" y="4351"/>
                  </a:cubicBezTo>
                  <a:cubicBezTo>
                    <a:pt x="416" y="2845"/>
                    <a:pt x="1428" y="126"/>
                    <a:pt x="1439" y="99"/>
                  </a:cubicBezTo>
                  <a:cubicBezTo>
                    <a:pt x="1453" y="63"/>
                    <a:pt x="1433" y="20"/>
                    <a:pt x="1397" y="6"/>
                  </a:cubicBezTo>
                  <a:cubicBezTo>
                    <a:pt x="1388" y="3"/>
                    <a:pt x="1380" y="1"/>
                    <a:pt x="1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3099;p47"/>
            <p:cNvSpPr/>
            <p:nvPr/>
          </p:nvSpPr>
          <p:spPr>
            <a:xfrm>
              <a:off x="4416011" y="2983648"/>
              <a:ext cx="68652" cy="113838"/>
            </a:xfrm>
            <a:custGeom>
              <a:avLst/>
              <a:gdLst/>
              <a:ahLst/>
              <a:cxnLst/>
              <a:rect l="l" t="t" r="r" b="b"/>
              <a:pathLst>
                <a:path w="1800" h="2985" extrusionOk="0">
                  <a:moveTo>
                    <a:pt x="1721" y="0"/>
                  </a:moveTo>
                  <a:cubicBezTo>
                    <a:pt x="1686" y="0"/>
                    <a:pt x="1656" y="23"/>
                    <a:pt x="1649" y="58"/>
                  </a:cubicBezTo>
                  <a:cubicBezTo>
                    <a:pt x="1184" y="2201"/>
                    <a:pt x="668" y="2700"/>
                    <a:pt x="401" y="2808"/>
                  </a:cubicBezTo>
                  <a:cubicBezTo>
                    <a:pt x="346" y="2830"/>
                    <a:pt x="298" y="2838"/>
                    <a:pt x="258" y="2838"/>
                  </a:cubicBezTo>
                  <a:cubicBezTo>
                    <a:pt x="177" y="2838"/>
                    <a:pt x="130" y="2807"/>
                    <a:pt x="126" y="2805"/>
                  </a:cubicBezTo>
                  <a:cubicBezTo>
                    <a:pt x="112" y="2796"/>
                    <a:pt x="97" y="2792"/>
                    <a:pt x="83" y="2792"/>
                  </a:cubicBezTo>
                  <a:cubicBezTo>
                    <a:pt x="60" y="2792"/>
                    <a:pt x="37" y="2802"/>
                    <a:pt x="23" y="2822"/>
                  </a:cubicBezTo>
                  <a:cubicBezTo>
                    <a:pt x="0" y="2856"/>
                    <a:pt x="7" y="2902"/>
                    <a:pt x="41" y="2925"/>
                  </a:cubicBezTo>
                  <a:cubicBezTo>
                    <a:pt x="47" y="2928"/>
                    <a:pt x="127" y="2984"/>
                    <a:pt x="260" y="2984"/>
                  </a:cubicBezTo>
                  <a:cubicBezTo>
                    <a:pt x="315" y="2984"/>
                    <a:pt x="376" y="2976"/>
                    <a:pt x="449" y="2946"/>
                  </a:cubicBezTo>
                  <a:cubicBezTo>
                    <a:pt x="809" y="2806"/>
                    <a:pt x="1334" y="2198"/>
                    <a:pt x="1791" y="88"/>
                  </a:cubicBezTo>
                  <a:cubicBezTo>
                    <a:pt x="1800" y="48"/>
                    <a:pt x="1773" y="10"/>
                    <a:pt x="1735" y="2"/>
                  </a:cubicBezTo>
                  <a:cubicBezTo>
                    <a:pt x="1730" y="1"/>
                    <a:pt x="1725" y="0"/>
                    <a:pt x="1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3100;p47"/>
            <p:cNvSpPr/>
            <p:nvPr/>
          </p:nvSpPr>
          <p:spPr>
            <a:xfrm>
              <a:off x="4561247" y="3013166"/>
              <a:ext cx="50383" cy="59264"/>
            </a:xfrm>
            <a:custGeom>
              <a:avLst/>
              <a:gdLst/>
              <a:ahLst/>
              <a:cxnLst/>
              <a:rect l="l" t="t" r="r" b="b"/>
              <a:pathLst>
                <a:path w="1321" h="1554" extrusionOk="0">
                  <a:moveTo>
                    <a:pt x="116" y="1"/>
                  </a:moveTo>
                  <a:cubicBezTo>
                    <a:pt x="76" y="1"/>
                    <a:pt x="45" y="30"/>
                    <a:pt x="43" y="69"/>
                  </a:cubicBezTo>
                  <a:cubicBezTo>
                    <a:pt x="40" y="76"/>
                    <a:pt x="0" y="852"/>
                    <a:pt x="432" y="1283"/>
                  </a:cubicBezTo>
                  <a:cubicBezTo>
                    <a:pt x="614" y="1462"/>
                    <a:pt x="849" y="1554"/>
                    <a:pt x="1132" y="1554"/>
                  </a:cubicBezTo>
                  <a:cubicBezTo>
                    <a:pt x="1169" y="1554"/>
                    <a:pt x="1209" y="1552"/>
                    <a:pt x="1249" y="1551"/>
                  </a:cubicBezTo>
                  <a:cubicBezTo>
                    <a:pt x="1289" y="1547"/>
                    <a:pt x="1320" y="1511"/>
                    <a:pt x="1316" y="1472"/>
                  </a:cubicBezTo>
                  <a:cubicBezTo>
                    <a:pt x="1313" y="1433"/>
                    <a:pt x="1281" y="1404"/>
                    <a:pt x="1242" y="1404"/>
                  </a:cubicBezTo>
                  <a:cubicBezTo>
                    <a:pt x="1240" y="1404"/>
                    <a:pt x="1239" y="1404"/>
                    <a:pt x="1237" y="1404"/>
                  </a:cubicBezTo>
                  <a:cubicBezTo>
                    <a:pt x="1201" y="1407"/>
                    <a:pt x="1166" y="1409"/>
                    <a:pt x="1132" y="1409"/>
                  </a:cubicBezTo>
                  <a:cubicBezTo>
                    <a:pt x="887" y="1409"/>
                    <a:pt x="688" y="1332"/>
                    <a:pt x="537" y="1180"/>
                  </a:cubicBezTo>
                  <a:cubicBezTo>
                    <a:pt x="157" y="803"/>
                    <a:pt x="188" y="89"/>
                    <a:pt x="188" y="82"/>
                  </a:cubicBezTo>
                  <a:cubicBezTo>
                    <a:pt x="192" y="41"/>
                    <a:pt x="163" y="5"/>
                    <a:pt x="122" y="1"/>
                  </a:cubicBezTo>
                  <a:cubicBezTo>
                    <a:pt x="120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3101;p47"/>
            <p:cNvSpPr/>
            <p:nvPr/>
          </p:nvSpPr>
          <p:spPr>
            <a:xfrm>
              <a:off x="4591225" y="3015721"/>
              <a:ext cx="90277" cy="225083"/>
            </a:xfrm>
            <a:custGeom>
              <a:avLst/>
              <a:gdLst/>
              <a:ahLst/>
              <a:cxnLst/>
              <a:rect l="l" t="t" r="r" b="b"/>
              <a:pathLst>
                <a:path w="2367" h="5902" extrusionOk="0">
                  <a:moveTo>
                    <a:pt x="81" y="0"/>
                  </a:moveTo>
                  <a:cubicBezTo>
                    <a:pt x="75" y="0"/>
                    <a:pt x="70" y="1"/>
                    <a:pt x="64" y="2"/>
                  </a:cubicBezTo>
                  <a:cubicBezTo>
                    <a:pt x="23" y="10"/>
                    <a:pt x="0" y="51"/>
                    <a:pt x="9" y="89"/>
                  </a:cubicBezTo>
                  <a:cubicBezTo>
                    <a:pt x="16" y="123"/>
                    <a:pt x="799" y="3346"/>
                    <a:pt x="2218" y="5865"/>
                  </a:cubicBezTo>
                  <a:cubicBezTo>
                    <a:pt x="2231" y="5888"/>
                    <a:pt x="2257" y="5902"/>
                    <a:pt x="2281" y="5902"/>
                  </a:cubicBezTo>
                  <a:cubicBezTo>
                    <a:pt x="2293" y="5902"/>
                    <a:pt x="2307" y="5898"/>
                    <a:pt x="2318" y="5893"/>
                  </a:cubicBezTo>
                  <a:cubicBezTo>
                    <a:pt x="2353" y="5872"/>
                    <a:pt x="2366" y="5827"/>
                    <a:pt x="2346" y="5792"/>
                  </a:cubicBezTo>
                  <a:cubicBezTo>
                    <a:pt x="939" y="3291"/>
                    <a:pt x="159" y="88"/>
                    <a:pt x="153" y="57"/>
                  </a:cubicBezTo>
                  <a:cubicBezTo>
                    <a:pt x="144" y="22"/>
                    <a:pt x="114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3102;p47"/>
            <p:cNvSpPr/>
            <p:nvPr/>
          </p:nvSpPr>
          <p:spPr>
            <a:xfrm>
              <a:off x="4301019" y="2934299"/>
              <a:ext cx="60414" cy="36115"/>
            </a:xfrm>
            <a:custGeom>
              <a:avLst/>
              <a:gdLst/>
              <a:ahLst/>
              <a:cxnLst/>
              <a:rect l="l" t="t" r="r" b="b"/>
              <a:pathLst>
                <a:path w="1584" h="947" extrusionOk="0">
                  <a:moveTo>
                    <a:pt x="1500" y="0"/>
                  </a:moveTo>
                  <a:cubicBezTo>
                    <a:pt x="1490" y="0"/>
                    <a:pt x="1479" y="2"/>
                    <a:pt x="1469" y="7"/>
                  </a:cubicBezTo>
                  <a:cubicBezTo>
                    <a:pt x="1441" y="21"/>
                    <a:pt x="1400" y="58"/>
                    <a:pt x="1306" y="147"/>
                  </a:cubicBezTo>
                  <a:cubicBezTo>
                    <a:pt x="1080" y="355"/>
                    <a:pt x="602" y="802"/>
                    <a:pt x="286" y="802"/>
                  </a:cubicBezTo>
                  <a:cubicBezTo>
                    <a:pt x="226" y="802"/>
                    <a:pt x="172" y="786"/>
                    <a:pt x="127" y="749"/>
                  </a:cubicBezTo>
                  <a:cubicBezTo>
                    <a:pt x="114" y="739"/>
                    <a:pt x="98" y="734"/>
                    <a:pt x="82" y="734"/>
                  </a:cubicBezTo>
                  <a:cubicBezTo>
                    <a:pt x="61" y="734"/>
                    <a:pt x="39" y="742"/>
                    <a:pt x="24" y="761"/>
                  </a:cubicBezTo>
                  <a:cubicBezTo>
                    <a:pt x="0" y="790"/>
                    <a:pt x="3" y="837"/>
                    <a:pt x="35" y="862"/>
                  </a:cubicBezTo>
                  <a:cubicBezTo>
                    <a:pt x="109" y="923"/>
                    <a:pt x="192" y="947"/>
                    <a:pt x="282" y="947"/>
                  </a:cubicBezTo>
                  <a:cubicBezTo>
                    <a:pt x="659" y="947"/>
                    <a:pt x="1146" y="494"/>
                    <a:pt x="1405" y="253"/>
                  </a:cubicBezTo>
                  <a:cubicBezTo>
                    <a:pt x="1458" y="202"/>
                    <a:pt x="1517" y="148"/>
                    <a:pt x="1533" y="138"/>
                  </a:cubicBezTo>
                  <a:cubicBezTo>
                    <a:pt x="1570" y="120"/>
                    <a:pt x="1584" y="76"/>
                    <a:pt x="1567" y="41"/>
                  </a:cubicBezTo>
                  <a:cubicBezTo>
                    <a:pt x="1554" y="15"/>
                    <a:pt x="1527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3103;p47"/>
            <p:cNvSpPr/>
            <p:nvPr/>
          </p:nvSpPr>
          <p:spPr>
            <a:xfrm>
              <a:off x="4944095" y="2578789"/>
              <a:ext cx="170638" cy="165856"/>
            </a:xfrm>
            <a:custGeom>
              <a:avLst/>
              <a:gdLst/>
              <a:ahLst/>
              <a:cxnLst/>
              <a:rect l="l" t="t" r="r" b="b"/>
              <a:pathLst>
                <a:path w="4474" h="4349" extrusionOk="0">
                  <a:moveTo>
                    <a:pt x="2264" y="0"/>
                  </a:moveTo>
                  <a:cubicBezTo>
                    <a:pt x="1772" y="0"/>
                    <a:pt x="1033" y="1686"/>
                    <a:pt x="1033" y="1686"/>
                  </a:cubicBezTo>
                  <a:cubicBezTo>
                    <a:pt x="1033" y="1686"/>
                    <a:pt x="794" y="765"/>
                    <a:pt x="429" y="765"/>
                  </a:cubicBezTo>
                  <a:cubicBezTo>
                    <a:pt x="416" y="765"/>
                    <a:pt x="402" y="766"/>
                    <a:pt x="389" y="768"/>
                  </a:cubicBezTo>
                  <a:cubicBezTo>
                    <a:pt x="1" y="840"/>
                    <a:pt x="453" y="2593"/>
                    <a:pt x="453" y="2593"/>
                  </a:cubicBezTo>
                  <a:cubicBezTo>
                    <a:pt x="471" y="3256"/>
                    <a:pt x="1481" y="4348"/>
                    <a:pt x="2150" y="4348"/>
                  </a:cubicBezTo>
                  <a:cubicBezTo>
                    <a:pt x="2158" y="4348"/>
                    <a:pt x="2166" y="4348"/>
                    <a:pt x="2173" y="4348"/>
                  </a:cubicBezTo>
                  <a:cubicBezTo>
                    <a:pt x="2844" y="4325"/>
                    <a:pt x="3133" y="3540"/>
                    <a:pt x="3133" y="3540"/>
                  </a:cubicBezTo>
                  <a:cubicBezTo>
                    <a:pt x="3133" y="3540"/>
                    <a:pt x="4474" y="2830"/>
                    <a:pt x="4304" y="2503"/>
                  </a:cubicBezTo>
                  <a:cubicBezTo>
                    <a:pt x="4256" y="2409"/>
                    <a:pt x="4144" y="2376"/>
                    <a:pt x="4008" y="2376"/>
                  </a:cubicBezTo>
                  <a:cubicBezTo>
                    <a:pt x="3666" y="2376"/>
                    <a:pt x="3175" y="2588"/>
                    <a:pt x="3175" y="2588"/>
                  </a:cubicBezTo>
                  <a:cubicBezTo>
                    <a:pt x="3175" y="2588"/>
                    <a:pt x="4374" y="1917"/>
                    <a:pt x="4091" y="1447"/>
                  </a:cubicBezTo>
                  <a:cubicBezTo>
                    <a:pt x="4066" y="1405"/>
                    <a:pt x="4011" y="1387"/>
                    <a:pt x="3939" y="1387"/>
                  </a:cubicBezTo>
                  <a:cubicBezTo>
                    <a:pt x="3562" y="1387"/>
                    <a:pt x="2687" y="1861"/>
                    <a:pt x="2687" y="1861"/>
                  </a:cubicBezTo>
                  <a:cubicBezTo>
                    <a:pt x="2687" y="1861"/>
                    <a:pt x="3671" y="767"/>
                    <a:pt x="3355" y="520"/>
                  </a:cubicBezTo>
                  <a:cubicBezTo>
                    <a:pt x="3322" y="494"/>
                    <a:pt x="3282" y="483"/>
                    <a:pt x="3236" y="483"/>
                  </a:cubicBezTo>
                  <a:cubicBezTo>
                    <a:pt x="2838" y="483"/>
                    <a:pt x="2009" y="1348"/>
                    <a:pt x="2009" y="1348"/>
                  </a:cubicBezTo>
                  <a:cubicBezTo>
                    <a:pt x="2009" y="1348"/>
                    <a:pt x="2645" y="89"/>
                    <a:pt x="2313" y="6"/>
                  </a:cubicBezTo>
                  <a:cubicBezTo>
                    <a:pt x="2297" y="2"/>
                    <a:pt x="2281" y="0"/>
                    <a:pt x="2264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3104;p47"/>
            <p:cNvSpPr/>
            <p:nvPr/>
          </p:nvSpPr>
          <p:spPr>
            <a:xfrm>
              <a:off x="4985057" y="2644956"/>
              <a:ext cx="35699" cy="34895"/>
            </a:xfrm>
            <a:custGeom>
              <a:avLst/>
              <a:gdLst/>
              <a:ahLst/>
              <a:cxnLst/>
              <a:rect l="l" t="t" r="r" b="b"/>
              <a:pathLst>
                <a:path w="936" h="915" extrusionOk="0">
                  <a:moveTo>
                    <a:pt x="79" y="0"/>
                  </a:moveTo>
                  <a:cubicBezTo>
                    <a:pt x="36" y="0"/>
                    <a:pt x="5" y="30"/>
                    <a:pt x="4" y="71"/>
                  </a:cubicBezTo>
                  <a:cubicBezTo>
                    <a:pt x="1" y="112"/>
                    <a:pt x="33" y="144"/>
                    <a:pt x="74" y="147"/>
                  </a:cubicBezTo>
                  <a:cubicBezTo>
                    <a:pt x="255" y="153"/>
                    <a:pt x="436" y="229"/>
                    <a:pt x="566" y="356"/>
                  </a:cubicBezTo>
                  <a:cubicBezTo>
                    <a:pt x="695" y="486"/>
                    <a:pt x="776" y="664"/>
                    <a:pt x="784" y="846"/>
                  </a:cubicBezTo>
                  <a:cubicBezTo>
                    <a:pt x="787" y="884"/>
                    <a:pt x="818" y="915"/>
                    <a:pt x="858" y="915"/>
                  </a:cubicBezTo>
                  <a:lnTo>
                    <a:pt x="865" y="915"/>
                  </a:lnTo>
                  <a:cubicBezTo>
                    <a:pt x="904" y="911"/>
                    <a:pt x="935" y="877"/>
                    <a:pt x="933" y="836"/>
                  </a:cubicBezTo>
                  <a:cubicBezTo>
                    <a:pt x="923" y="617"/>
                    <a:pt x="827" y="404"/>
                    <a:pt x="670" y="250"/>
                  </a:cubicBezTo>
                  <a:cubicBezTo>
                    <a:pt x="513" y="99"/>
                    <a:pt x="297" y="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3105;p47"/>
            <p:cNvSpPr/>
            <p:nvPr/>
          </p:nvSpPr>
          <p:spPr>
            <a:xfrm>
              <a:off x="4291866" y="2194791"/>
              <a:ext cx="171439" cy="146902"/>
            </a:xfrm>
            <a:custGeom>
              <a:avLst/>
              <a:gdLst/>
              <a:ahLst/>
              <a:cxnLst/>
              <a:rect l="l" t="t" r="r" b="b"/>
              <a:pathLst>
                <a:path w="4495" h="3852" extrusionOk="0">
                  <a:moveTo>
                    <a:pt x="2460" y="0"/>
                  </a:moveTo>
                  <a:cubicBezTo>
                    <a:pt x="2086" y="0"/>
                    <a:pt x="1937" y="1396"/>
                    <a:pt x="1937" y="1396"/>
                  </a:cubicBezTo>
                  <a:cubicBezTo>
                    <a:pt x="1937" y="1396"/>
                    <a:pt x="1618" y="73"/>
                    <a:pt x="1325" y="73"/>
                  </a:cubicBezTo>
                  <a:cubicBezTo>
                    <a:pt x="1319" y="73"/>
                    <a:pt x="1313" y="73"/>
                    <a:pt x="1307" y="75"/>
                  </a:cubicBezTo>
                  <a:cubicBezTo>
                    <a:pt x="771" y="179"/>
                    <a:pt x="1070" y="1519"/>
                    <a:pt x="1070" y="1519"/>
                  </a:cubicBezTo>
                  <a:cubicBezTo>
                    <a:pt x="1070" y="1519"/>
                    <a:pt x="767" y="616"/>
                    <a:pt x="427" y="616"/>
                  </a:cubicBezTo>
                  <a:cubicBezTo>
                    <a:pt x="411" y="616"/>
                    <a:pt x="395" y="618"/>
                    <a:pt x="378" y="622"/>
                  </a:cubicBezTo>
                  <a:cubicBezTo>
                    <a:pt x="21" y="715"/>
                    <a:pt x="390" y="2186"/>
                    <a:pt x="390" y="2186"/>
                  </a:cubicBezTo>
                  <a:cubicBezTo>
                    <a:pt x="390" y="2186"/>
                    <a:pt x="0" y="2927"/>
                    <a:pt x="431" y="3441"/>
                  </a:cubicBezTo>
                  <a:cubicBezTo>
                    <a:pt x="662" y="3716"/>
                    <a:pt x="1204" y="3852"/>
                    <a:pt x="1736" y="3852"/>
                  </a:cubicBezTo>
                  <a:cubicBezTo>
                    <a:pt x="2198" y="3852"/>
                    <a:pt x="2652" y="3750"/>
                    <a:pt x="2888" y="3547"/>
                  </a:cubicBezTo>
                  <a:cubicBezTo>
                    <a:pt x="2888" y="3547"/>
                    <a:pt x="4494" y="2711"/>
                    <a:pt x="4287" y="2375"/>
                  </a:cubicBezTo>
                  <a:cubicBezTo>
                    <a:pt x="4233" y="2287"/>
                    <a:pt x="4130" y="2255"/>
                    <a:pt x="4008" y="2255"/>
                  </a:cubicBezTo>
                  <a:cubicBezTo>
                    <a:pt x="3666" y="2255"/>
                    <a:pt x="3173" y="2509"/>
                    <a:pt x="3173" y="2509"/>
                  </a:cubicBezTo>
                  <a:cubicBezTo>
                    <a:pt x="3173" y="2509"/>
                    <a:pt x="3985" y="717"/>
                    <a:pt x="3567" y="435"/>
                  </a:cubicBezTo>
                  <a:cubicBezTo>
                    <a:pt x="3548" y="421"/>
                    <a:pt x="3527" y="415"/>
                    <a:pt x="3506" y="415"/>
                  </a:cubicBezTo>
                  <a:cubicBezTo>
                    <a:pt x="3216" y="415"/>
                    <a:pt x="2770" y="1558"/>
                    <a:pt x="2770" y="1558"/>
                  </a:cubicBezTo>
                  <a:cubicBezTo>
                    <a:pt x="2770" y="1558"/>
                    <a:pt x="2881" y="73"/>
                    <a:pt x="2487" y="3"/>
                  </a:cubicBezTo>
                  <a:cubicBezTo>
                    <a:pt x="2478" y="1"/>
                    <a:pt x="2469" y="0"/>
                    <a:pt x="2460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3106;p47"/>
            <p:cNvSpPr/>
            <p:nvPr/>
          </p:nvSpPr>
          <p:spPr>
            <a:xfrm>
              <a:off x="4361661" y="2278044"/>
              <a:ext cx="48056" cy="15140"/>
            </a:xfrm>
            <a:custGeom>
              <a:avLst/>
              <a:gdLst/>
              <a:ahLst/>
              <a:cxnLst/>
              <a:rect l="l" t="t" r="r" b="b"/>
              <a:pathLst>
                <a:path w="1260" h="397" extrusionOk="0">
                  <a:moveTo>
                    <a:pt x="594" y="0"/>
                  </a:moveTo>
                  <a:cubicBezTo>
                    <a:pt x="391" y="0"/>
                    <a:pt x="192" y="71"/>
                    <a:pt x="36" y="198"/>
                  </a:cubicBezTo>
                  <a:cubicBezTo>
                    <a:pt x="5" y="222"/>
                    <a:pt x="1" y="269"/>
                    <a:pt x="26" y="300"/>
                  </a:cubicBezTo>
                  <a:cubicBezTo>
                    <a:pt x="40" y="318"/>
                    <a:pt x="60" y="327"/>
                    <a:pt x="81" y="327"/>
                  </a:cubicBezTo>
                  <a:cubicBezTo>
                    <a:pt x="98" y="327"/>
                    <a:pt x="114" y="321"/>
                    <a:pt x="128" y="311"/>
                  </a:cubicBezTo>
                  <a:cubicBezTo>
                    <a:pt x="259" y="207"/>
                    <a:pt x="426" y="147"/>
                    <a:pt x="591" y="147"/>
                  </a:cubicBezTo>
                  <a:cubicBezTo>
                    <a:pt x="607" y="147"/>
                    <a:pt x="623" y="147"/>
                    <a:pt x="639" y="149"/>
                  </a:cubicBezTo>
                  <a:cubicBezTo>
                    <a:pt x="820" y="158"/>
                    <a:pt x="999" y="242"/>
                    <a:pt x="1123" y="374"/>
                  </a:cubicBezTo>
                  <a:cubicBezTo>
                    <a:pt x="1137" y="390"/>
                    <a:pt x="1157" y="397"/>
                    <a:pt x="1177" y="397"/>
                  </a:cubicBezTo>
                  <a:cubicBezTo>
                    <a:pt x="1196" y="397"/>
                    <a:pt x="1213" y="390"/>
                    <a:pt x="1229" y="377"/>
                  </a:cubicBezTo>
                  <a:cubicBezTo>
                    <a:pt x="1257" y="349"/>
                    <a:pt x="1260" y="304"/>
                    <a:pt x="1232" y="274"/>
                  </a:cubicBezTo>
                  <a:cubicBezTo>
                    <a:pt x="1079" y="115"/>
                    <a:pt x="868" y="16"/>
                    <a:pt x="649" y="2"/>
                  </a:cubicBezTo>
                  <a:cubicBezTo>
                    <a:pt x="630" y="1"/>
                    <a:pt x="612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3107;p47"/>
            <p:cNvSpPr/>
            <p:nvPr/>
          </p:nvSpPr>
          <p:spPr>
            <a:xfrm>
              <a:off x="4292438" y="2330024"/>
              <a:ext cx="734611" cy="706176"/>
            </a:xfrm>
            <a:custGeom>
              <a:avLst/>
              <a:gdLst/>
              <a:ahLst/>
              <a:cxnLst/>
              <a:rect l="l" t="t" r="r" b="b"/>
              <a:pathLst>
                <a:path w="19261" h="18517" extrusionOk="0">
                  <a:moveTo>
                    <a:pt x="2872" y="1"/>
                  </a:moveTo>
                  <a:cubicBezTo>
                    <a:pt x="2412" y="149"/>
                    <a:pt x="1970" y="236"/>
                    <a:pt x="1555" y="236"/>
                  </a:cubicBezTo>
                  <a:cubicBezTo>
                    <a:pt x="1216" y="236"/>
                    <a:pt x="894" y="178"/>
                    <a:pt x="594" y="47"/>
                  </a:cubicBezTo>
                  <a:lnTo>
                    <a:pt x="594" y="47"/>
                  </a:lnTo>
                  <a:cubicBezTo>
                    <a:pt x="594" y="48"/>
                    <a:pt x="1" y="6818"/>
                    <a:pt x="3594" y="10799"/>
                  </a:cubicBezTo>
                  <a:cubicBezTo>
                    <a:pt x="2944" y="11708"/>
                    <a:pt x="1956" y="13344"/>
                    <a:pt x="1335" y="15176"/>
                  </a:cubicBezTo>
                  <a:cubicBezTo>
                    <a:pt x="1240" y="15457"/>
                    <a:pt x="1152" y="15743"/>
                    <a:pt x="1078" y="16033"/>
                  </a:cubicBezTo>
                  <a:cubicBezTo>
                    <a:pt x="2842" y="17194"/>
                    <a:pt x="5441" y="17962"/>
                    <a:pt x="8485" y="18517"/>
                  </a:cubicBezTo>
                  <a:cubicBezTo>
                    <a:pt x="8485" y="18517"/>
                    <a:pt x="8686" y="17124"/>
                    <a:pt x="8969" y="15616"/>
                  </a:cubicBezTo>
                  <a:cubicBezTo>
                    <a:pt x="9098" y="14922"/>
                    <a:pt x="9246" y="14200"/>
                    <a:pt x="9401" y="13581"/>
                  </a:cubicBezTo>
                  <a:cubicBezTo>
                    <a:pt x="9974" y="13677"/>
                    <a:pt x="10540" y="13720"/>
                    <a:pt x="11092" y="13720"/>
                  </a:cubicBezTo>
                  <a:cubicBezTo>
                    <a:pt x="15603" y="13720"/>
                    <a:pt x="19261" y="10871"/>
                    <a:pt x="19261" y="10869"/>
                  </a:cubicBezTo>
                  <a:cubicBezTo>
                    <a:pt x="18418" y="10494"/>
                    <a:pt x="17883" y="9878"/>
                    <a:pt x="17539" y="9113"/>
                  </a:cubicBezTo>
                  <a:cubicBezTo>
                    <a:pt x="16580" y="9925"/>
                    <a:pt x="15060" y="10381"/>
                    <a:pt x="13318" y="10397"/>
                  </a:cubicBezTo>
                  <a:cubicBezTo>
                    <a:pt x="13291" y="10397"/>
                    <a:pt x="13264" y="10397"/>
                    <a:pt x="13236" y="10397"/>
                  </a:cubicBezTo>
                  <a:cubicBezTo>
                    <a:pt x="11277" y="10397"/>
                    <a:pt x="9047" y="9847"/>
                    <a:pt x="7023" y="8624"/>
                  </a:cubicBezTo>
                  <a:cubicBezTo>
                    <a:pt x="6986" y="8601"/>
                    <a:pt x="6947" y="8577"/>
                    <a:pt x="6910" y="8553"/>
                  </a:cubicBezTo>
                  <a:cubicBezTo>
                    <a:pt x="5916" y="7921"/>
                    <a:pt x="5161" y="7017"/>
                    <a:pt x="4588" y="6032"/>
                  </a:cubicBezTo>
                  <a:cubicBezTo>
                    <a:pt x="4176" y="5324"/>
                    <a:pt x="3858" y="4573"/>
                    <a:pt x="3614" y="3847"/>
                  </a:cubicBezTo>
                  <a:cubicBezTo>
                    <a:pt x="2915" y="1779"/>
                    <a:pt x="2872" y="1"/>
                    <a:pt x="2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3108;p47"/>
            <p:cNvSpPr/>
            <p:nvPr/>
          </p:nvSpPr>
          <p:spPr>
            <a:xfrm>
              <a:off x="4455295" y="2559988"/>
              <a:ext cx="345166" cy="204565"/>
            </a:xfrm>
            <a:custGeom>
              <a:avLst/>
              <a:gdLst/>
              <a:ahLst/>
              <a:cxnLst/>
              <a:rect l="l" t="t" r="r" b="b"/>
              <a:pathLst>
                <a:path w="9050" h="5364" extrusionOk="0">
                  <a:moveTo>
                    <a:pt x="319" y="1"/>
                  </a:moveTo>
                  <a:cubicBezTo>
                    <a:pt x="0" y="1789"/>
                    <a:pt x="20" y="3714"/>
                    <a:pt x="2317" y="4853"/>
                  </a:cubicBezTo>
                  <a:cubicBezTo>
                    <a:pt x="3036" y="5210"/>
                    <a:pt x="3840" y="5363"/>
                    <a:pt x="4692" y="5363"/>
                  </a:cubicBezTo>
                  <a:cubicBezTo>
                    <a:pt x="6076" y="5363"/>
                    <a:pt x="7583" y="4959"/>
                    <a:pt x="9050" y="4367"/>
                  </a:cubicBezTo>
                  <a:lnTo>
                    <a:pt x="9050" y="4367"/>
                  </a:lnTo>
                  <a:cubicBezTo>
                    <a:pt x="9018" y="4367"/>
                    <a:pt x="8986" y="4367"/>
                    <a:pt x="8954" y="4367"/>
                  </a:cubicBezTo>
                  <a:cubicBezTo>
                    <a:pt x="6998" y="4367"/>
                    <a:pt x="4772" y="3816"/>
                    <a:pt x="2754" y="2594"/>
                  </a:cubicBezTo>
                  <a:cubicBezTo>
                    <a:pt x="2718" y="2571"/>
                    <a:pt x="2679" y="2546"/>
                    <a:pt x="2641" y="2523"/>
                  </a:cubicBezTo>
                  <a:cubicBezTo>
                    <a:pt x="1648" y="1891"/>
                    <a:pt x="894" y="987"/>
                    <a:pt x="319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3109;p47"/>
            <p:cNvSpPr/>
            <p:nvPr/>
          </p:nvSpPr>
          <p:spPr>
            <a:xfrm>
              <a:off x="4470513" y="2620282"/>
              <a:ext cx="222126" cy="157428"/>
            </a:xfrm>
            <a:custGeom>
              <a:avLst/>
              <a:gdLst/>
              <a:ahLst/>
              <a:cxnLst/>
              <a:rect l="l" t="t" r="r" b="b"/>
              <a:pathLst>
                <a:path w="5824" h="4128" extrusionOk="0">
                  <a:moveTo>
                    <a:pt x="2112" y="1"/>
                  </a:moveTo>
                  <a:cubicBezTo>
                    <a:pt x="1962" y="1"/>
                    <a:pt x="1832" y="25"/>
                    <a:pt x="1730" y="77"/>
                  </a:cubicBezTo>
                  <a:cubicBezTo>
                    <a:pt x="573" y="668"/>
                    <a:pt x="1" y="1754"/>
                    <a:pt x="38" y="2001"/>
                  </a:cubicBezTo>
                  <a:cubicBezTo>
                    <a:pt x="42" y="2033"/>
                    <a:pt x="60" y="2045"/>
                    <a:pt x="89" y="2045"/>
                  </a:cubicBezTo>
                  <a:cubicBezTo>
                    <a:pt x="176" y="2045"/>
                    <a:pt x="366" y="1944"/>
                    <a:pt x="653" y="1944"/>
                  </a:cubicBezTo>
                  <a:cubicBezTo>
                    <a:pt x="1030" y="1944"/>
                    <a:pt x="1573" y="2119"/>
                    <a:pt x="2264" y="2932"/>
                  </a:cubicBezTo>
                  <a:cubicBezTo>
                    <a:pt x="2264" y="2932"/>
                    <a:pt x="2277" y="2932"/>
                    <a:pt x="2302" y="2932"/>
                  </a:cubicBezTo>
                  <a:cubicBezTo>
                    <a:pt x="2584" y="2932"/>
                    <a:pt x="4307" y="2974"/>
                    <a:pt x="4367" y="3992"/>
                  </a:cubicBezTo>
                  <a:cubicBezTo>
                    <a:pt x="4372" y="4086"/>
                    <a:pt x="4405" y="4127"/>
                    <a:pt x="4456" y="4127"/>
                  </a:cubicBezTo>
                  <a:cubicBezTo>
                    <a:pt x="4777" y="4127"/>
                    <a:pt x="5823" y="2458"/>
                    <a:pt x="5287" y="1690"/>
                  </a:cubicBezTo>
                  <a:cubicBezTo>
                    <a:pt x="4753" y="924"/>
                    <a:pt x="3045" y="1"/>
                    <a:pt x="2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3110;p47"/>
            <p:cNvSpPr/>
            <p:nvPr/>
          </p:nvSpPr>
          <p:spPr>
            <a:xfrm>
              <a:off x="4523718" y="2642744"/>
              <a:ext cx="133528" cy="94693"/>
            </a:xfrm>
            <a:custGeom>
              <a:avLst/>
              <a:gdLst/>
              <a:ahLst/>
              <a:cxnLst/>
              <a:rect l="l" t="t" r="r" b="b"/>
              <a:pathLst>
                <a:path w="3501" h="2483" extrusionOk="0">
                  <a:moveTo>
                    <a:pt x="399" y="0"/>
                  </a:moveTo>
                  <a:cubicBezTo>
                    <a:pt x="398" y="0"/>
                    <a:pt x="1" y="1499"/>
                    <a:pt x="725" y="2280"/>
                  </a:cubicBezTo>
                  <a:cubicBezTo>
                    <a:pt x="859" y="2424"/>
                    <a:pt x="1034" y="2483"/>
                    <a:pt x="1233" y="2483"/>
                  </a:cubicBezTo>
                  <a:cubicBezTo>
                    <a:pt x="2108" y="2483"/>
                    <a:pt x="3419" y="1335"/>
                    <a:pt x="3501" y="128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3111;p47"/>
            <p:cNvSpPr/>
            <p:nvPr/>
          </p:nvSpPr>
          <p:spPr>
            <a:xfrm>
              <a:off x="4400640" y="2441230"/>
              <a:ext cx="123649" cy="110673"/>
            </a:xfrm>
            <a:custGeom>
              <a:avLst/>
              <a:gdLst/>
              <a:ahLst/>
              <a:cxnLst/>
              <a:rect l="l" t="t" r="r" b="b"/>
              <a:pathLst>
                <a:path w="3242" h="2902" extrusionOk="0">
                  <a:moveTo>
                    <a:pt x="1339" y="1"/>
                  </a:moveTo>
                  <a:cubicBezTo>
                    <a:pt x="1027" y="1"/>
                    <a:pt x="733" y="106"/>
                    <a:pt x="513" y="321"/>
                  </a:cubicBezTo>
                  <a:cubicBezTo>
                    <a:pt x="1" y="824"/>
                    <a:pt x="83" y="1736"/>
                    <a:pt x="694" y="2361"/>
                  </a:cubicBezTo>
                  <a:cubicBezTo>
                    <a:pt x="1043" y="2717"/>
                    <a:pt x="1490" y="2902"/>
                    <a:pt x="1905" y="2902"/>
                  </a:cubicBezTo>
                  <a:cubicBezTo>
                    <a:pt x="2217" y="2902"/>
                    <a:pt x="2511" y="2797"/>
                    <a:pt x="2731" y="2581"/>
                  </a:cubicBezTo>
                  <a:cubicBezTo>
                    <a:pt x="3242" y="2079"/>
                    <a:pt x="3161" y="1165"/>
                    <a:pt x="2549" y="542"/>
                  </a:cubicBezTo>
                  <a:cubicBezTo>
                    <a:pt x="2199" y="185"/>
                    <a:pt x="1753" y="1"/>
                    <a:pt x="1339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3112;p47"/>
            <p:cNvSpPr/>
            <p:nvPr/>
          </p:nvSpPr>
          <p:spPr>
            <a:xfrm>
              <a:off x="4430046" y="2469261"/>
              <a:ext cx="47637" cy="50798"/>
            </a:xfrm>
            <a:custGeom>
              <a:avLst/>
              <a:gdLst/>
              <a:ahLst/>
              <a:cxnLst/>
              <a:rect l="l" t="t" r="r" b="b"/>
              <a:pathLst>
                <a:path w="1249" h="1332" extrusionOk="0">
                  <a:moveTo>
                    <a:pt x="88" y="1"/>
                  </a:moveTo>
                  <a:cubicBezTo>
                    <a:pt x="78" y="1"/>
                    <a:pt x="72" y="1"/>
                    <a:pt x="71" y="1"/>
                  </a:cubicBezTo>
                  <a:cubicBezTo>
                    <a:pt x="32" y="6"/>
                    <a:pt x="0" y="40"/>
                    <a:pt x="3" y="79"/>
                  </a:cubicBezTo>
                  <a:cubicBezTo>
                    <a:pt x="6" y="120"/>
                    <a:pt x="36" y="148"/>
                    <a:pt x="80" y="148"/>
                  </a:cubicBezTo>
                  <a:cubicBezTo>
                    <a:pt x="82" y="148"/>
                    <a:pt x="89" y="148"/>
                    <a:pt x="100" y="148"/>
                  </a:cubicBezTo>
                  <a:cubicBezTo>
                    <a:pt x="234" y="148"/>
                    <a:pt x="957" y="202"/>
                    <a:pt x="1099" y="1268"/>
                  </a:cubicBezTo>
                  <a:cubicBezTo>
                    <a:pt x="1104" y="1304"/>
                    <a:pt x="1134" y="1331"/>
                    <a:pt x="1171" y="1331"/>
                  </a:cubicBezTo>
                  <a:lnTo>
                    <a:pt x="1179" y="1331"/>
                  </a:lnTo>
                  <a:cubicBezTo>
                    <a:pt x="1220" y="1325"/>
                    <a:pt x="1248" y="1289"/>
                    <a:pt x="1243" y="1248"/>
                  </a:cubicBezTo>
                  <a:cubicBezTo>
                    <a:pt x="1084" y="52"/>
                    <a:pt x="22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3113;p47"/>
            <p:cNvSpPr/>
            <p:nvPr/>
          </p:nvSpPr>
          <p:spPr>
            <a:xfrm>
              <a:off x="4435042" y="2488215"/>
              <a:ext cx="36157" cy="21814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521" y="1"/>
                  </a:moveTo>
                  <a:cubicBezTo>
                    <a:pt x="434" y="1"/>
                    <a:pt x="356" y="20"/>
                    <a:pt x="286" y="58"/>
                  </a:cubicBezTo>
                  <a:cubicBezTo>
                    <a:pt x="52" y="185"/>
                    <a:pt x="9" y="476"/>
                    <a:pt x="8" y="488"/>
                  </a:cubicBezTo>
                  <a:cubicBezTo>
                    <a:pt x="1" y="529"/>
                    <a:pt x="29" y="566"/>
                    <a:pt x="70" y="571"/>
                  </a:cubicBezTo>
                  <a:lnTo>
                    <a:pt x="80" y="571"/>
                  </a:lnTo>
                  <a:cubicBezTo>
                    <a:pt x="116" y="571"/>
                    <a:pt x="149" y="545"/>
                    <a:pt x="155" y="505"/>
                  </a:cubicBezTo>
                  <a:cubicBezTo>
                    <a:pt x="155" y="504"/>
                    <a:pt x="187" y="276"/>
                    <a:pt x="356" y="185"/>
                  </a:cubicBezTo>
                  <a:cubicBezTo>
                    <a:pt x="404" y="159"/>
                    <a:pt x="458" y="146"/>
                    <a:pt x="519" y="146"/>
                  </a:cubicBezTo>
                  <a:cubicBezTo>
                    <a:pt x="610" y="146"/>
                    <a:pt x="715" y="174"/>
                    <a:pt x="834" y="230"/>
                  </a:cubicBezTo>
                  <a:cubicBezTo>
                    <a:pt x="844" y="235"/>
                    <a:pt x="854" y="237"/>
                    <a:pt x="865" y="237"/>
                  </a:cubicBezTo>
                  <a:cubicBezTo>
                    <a:pt x="892" y="237"/>
                    <a:pt x="918" y="221"/>
                    <a:pt x="931" y="195"/>
                  </a:cubicBezTo>
                  <a:cubicBezTo>
                    <a:pt x="948" y="159"/>
                    <a:pt x="932" y="116"/>
                    <a:pt x="896" y="97"/>
                  </a:cubicBezTo>
                  <a:cubicBezTo>
                    <a:pt x="758" y="33"/>
                    <a:pt x="63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3114;p47"/>
            <p:cNvSpPr/>
            <p:nvPr/>
          </p:nvSpPr>
          <p:spPr>
            <a:xfrm>
              <a:off x="4486836" y="2291430"/>
              <a:ext cx="151148" cy="171806"/>
            </a:xfrm>
            <a:custGeom>
              <a:avLst/>
              <a:gdLst/>
              <a:ahLst/>
              <a:cxnLst/>
              <a:rect l="l" t="t" r="r" b="b"/>
              <a:pathLst>
                <a:path w="3963" h="4505" extrusionOk="0">
                  <a:moveTo>
                    <a:pt x="2145" y="1"/>
                  </a:moveTo>
                  <a:cubicBezTo>
                    <a:pt x="2109" y="87"/>
                    <a:pt x="646" y="876"/>
                    <a:pt x="1" y="4505"/>
                  </a:cubicBezTo>
                  <a:lnTo>
                    <a:pt x="3963" y="880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3115;p47"/>
            <p:cNvSpPr/>
            <p:nvPr/>
          </p:nvSpPr>
          <p:spPr>
            <a:xfrm>
              <a:off x="4424287" y="2291124"/>
              <a:ext cx="534187" cy="425414"/>
            </a:xfrm>
            <a:custGeom>
              <a:avLst/>
              <a:gdLst/>
              <a:ahLst/>
              <a:cxnLst/>
              <a:rect l="l" t="t" r="r" b="b"/>
              <a:pathLst>
                <a:path w="14006" h="11155" extrusionOk="0">
                  <a:moveTo>
                    <a:pt x="6869" y="0"/>
                  </a:moveTo>
                  <a:cubicBezTo>
                    <a:pt x="6413" y="0"/>
                    <a:pt x="5958" y="58"/>
                    <a:pt x="5514" y="189"/>
                  </a:cubicBezTo>
                  <a:cubicBezTo>
                    <a:pt x="4389" y="520"/>
                    <a:pt x="3327" y="1322"/>
                    <a:pt x="2493" y="2835"/>
                  </a:cubicBezTo>
                  <a:cubicBezTo>
                    <a:pt x="2489" y="2837"/>
                    <a:pt x="2489" y="2840"/>
                    <a:pt x="2489" y="2840"/>
                  </a:cubicBezTo>
                  <a:cubicBezTo>
                    <a:pt x="2320" y="3152"/>
                    <a:pt x="2156" y="3492"/>
                    <a:pt x="2006" y="3866"/>
                  </a:cubicBezTo>
                  <a:cubicBezTo>
                    <a:pt x="1804" y="4360"/>
                    <a:pt x="1470" y="4784"/>
                    <a:pt x="1068" y="5148"/>
                  </a:cubicBezTo>
                  <a:cubicBezTo>
                    <a:pt x="894" y="5303"/>
                    <a:pt x="756" y="5485"/>
                    <a:pt x="660" y="5693"/>
                  </a:cubicBezTo>
                  <a:cubicBezTo>
                    <a:pt x="0" y="7117"/>
                    <a:pt x="1514" y="9220"/>
                    <a:pt x="4042" y="10393"/>
                  </a:cubicBezTo>
                  <a:cubicBezTo>
                    <a:pt x="5147" y="10906"/>
                    <a:pt x="6262" y="11155"/>
                    <a:pt x="7222" y="11155"/>
                  </a:cubicBezTo>
                  <a:cubicBezTo>
                    <a:pt x="7632" y="11155"/>
                    <a:pt x="8013" y="11109"/>
                    <a:pt x="8354" y="11020"/>
                  </a:cubicBezTo>
                  <a:cubicBezTo>
                    <a:pt x="8548" y="10966"/>
                    <a:pt x="8745" y="10918"/>
                    <a:pt x="8947" y="10890"/>
                  </a:cubicBezTo>
                  <a:cubicBezTo>
                    <a:pt x="10708" y="10642"/>
                    <a:pt x="11976" y="9439"/>
                    <a:pt x="12718" y="7837"/>
                  </a:cubicBezTo>
                  <a:cubicBezTo>
                    <a:pt x="14005" y="5058"/>
                    <a:pt x="12667" y="1792"/>
                    <a:pt x="9395" y="520"/>
                  </a:cubicBezTo>
                  <a:cubicBezTo>
                    <a:pt x="8593" y="207"/>
                    <a:pt x="7729" y="0"/>
                    <a:pt x="6869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3116;p47"/>
            <p:cNvSpPr/>
            <p:nvPr/>
          </p:nvSpPr>
          <p:spPr>
            <a:xfrm>
              <a:off x="4519370" y="2298180"/>
              <a:ext cx="388912" cy="345785"/>
            </a:xfrm>
            <a:custGeom>
              <a:avLst/>
              <a:gdLst/>
              <a:ahLst/>
              <a:cxnLst/>
              <a:rect l="l" t="t" r="r" b="b"/>
              <a:pathLst>
                <a:path w="10197" h="9067" extrusionOk="0">
                  <a:moveTo>
                    <a:pt x="3230" y="0"/>
                  </a:moveTo>
                  <a:cubicBezTo>
                    <a:pt x="3160" y="0"/>
                    <a:pt x="3090" y="1"/>
                    <a:pt x="3021" y="3"/>
                  </a:cubicBezTo>
                  <a:cubicBezTo>
                    <a:pt x="1896" y="333"/>
                    <a:pt x="834" y="1134"/>
                    <a:pt x="0" y="2648"/>
                  </a:cubicBezTo>
                  <a:cubicBezTo>
                    <a:pt x="64" y="2560"/>
                    <a:pt x="829" y="1523"/>
                    <a:pt x="1842" y="1523"/>
                  </a:cubicBezTo>
                  <a:cubicBezTo>
                    <a:pt x="2042" y="1523"/>
                    <a:pt x="2253" y="1564"/>
                    <a:pt x="2469" y="1660"/>
                  </a:cubicBezTo>
                  <a:cubicBezTo>
                    <a:pt x="3808" y="2259"/>
                    <a:pt x="5452" y="2263"/>
                    <a:pt x="5497" y="2263"/>
                  </a:cubicBezTo>
                  <a:cubicBezTo>
                    <a:pt x="5498" y="2263"/>
                    <a:pt x="5498" y="2263"/>
                    <a:pt x="5498" y="2263"/>
                  </a:cubicBezTo>
                  <a:lnTo>
                    <a:pt x="5498" y="2263"/>
                  </a:lnTo>
                  <a:cubicBezTo>
                    <a:pt x="5405" y="2395"/>
                    <a:pt x="5038" y="2422"/>
                    <a:pt x="4757" y="2422"/>
                  </a:cubicBezTo>
                  <a:cubicBezTo>
                    <a:pt x="4567" y="2422"/>
                    <a:pt x="4417" y="2410"/>
                    <a:pt x="4417" y="2410"/>
                  </a:cubicBezTo>
                  <a:lnTo>
                    <a:pt x="4417" y="2410"/>
                  </a:lnTo>
                  <a:cubicBezTo>
                    <a:pt x="5612" y="3588"/>
                    <a:pt x="7996" y="3744"/>
                    <a:pt x="7996" y="3744"/>
                  </a:cubicBezTo>
                  <a:cubicBezTo>
                    <a:pt x="7154" y="4655"/>
                    <a:pt x="7624" y="6150"/>
                    <a:pt x="7624" y="6150"/>
                  </a:cubicBezTo>
                  <a:cubicBezTo>
                    <a:pt x="7466" y="7068"/>
                    <a:pt x="7192" y="9066"/>
                    <a:pt x="7192" y="9066"/>
                  </a:cubicBezTo>
                  <a:cubicBezTo>
                    <a:pt x="7192" y="9066"/>
                    <a:pt x="8986" y="7851"/>
                    <a:pt x="9591" y="6389"/>
                  </a:cubicBezTo>
                  <a:cubicBezTo>
                    <a:pt x="10197" y="4928"/>
                    <a:pt x="9684" y="2949"/>
                    <a:pt x="8678" y="1749"/>
                  </a:cubicBezTo>
                  <a:cubicBezTo>
                    <a:pt x="7845" y="758"/>
                    <a:pt x="5178" y="0"/>
                    <a:pt x="323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3117;p47"/>
            <p:cNvSpPr/>
            <p:nvPr/>
          </p:nvSpPr>
          <p:spPr>
            <a:xfrm>
              <a:off x="4545953" y="2387420"/>
              <a:ext cx="49544" cy="59569"/>
            </a:xfrm>
            <a:custGeom>
              <a:avLst/>
              <a:gdLst/>
              <a:ahLst/>
              <a:cxnLst/>
              <a:rect l="l" t="t" r="r" b="b"/>
              <a:pathLst>
                <a:path w="1299" h="1562" extrusionOk="0">
                  <a:moveTo>
                    <a:pt x="160" y="1"/>
                  </a:moveTo>
                  <a:cubicBezTo>
                    <a:pt x="91" y="1"/>
                    <a:pt x="28" y="49"/>
                    <a:pt x="16" y="119"/>
                  </a:cubicBezTo>
                  <a:cubicBezTo>
                    <a:pt x="0" y="198"/>
                    <a:pt x="53" y="276"/>
                    <a:pt x="133" y="290"/>
                  </a:cubicBezTo>
                  <a:cubicBezTo>
                    <a:pt x="935" y="441"/>
                    <a:pt x="998" y="1384"/>
                    <a:pt x="1001" y="1425"/>
                  </a:cubicBezTo>
                  <a:cubicBezTo>
                    <a:pt x="1005" y="1502"/>
                    <a:pt x="1069" y="1562"/>
                    <a:pt x="1147" y="1562"/>
                  </a:cubicBezTo>
                  <a:lnTo>
                    <a:pt x="1158" y="1562"/>
                  </a:lnTo>
                  <a:cubicBezTo>
                    <a:pt x="1237" y="1559"/>
                    <a:pt x="1299" y="1490"/>
                    <a:pt x="1295" y="1409"/>
                  </a:cubicBezTo>
                  <a:cubicBezTo>
                    <a:pt x="1272" y="990"/>
                    <a:pt x="1012" y="157"/>
                    <a:pt x="187" y="3"/>
                  </a:cubicBezTo>
                  <a:cubicBezTo>
                    <a:pt x="178" y="2"/>
                    <a:pt x="169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3118;p47"/>
            <p:cNvSpPr/>
            <p:nvPr/>
          </p:nvSpPr>
          <p:spPr>
            <a:xfrm>
              <a:off x="4659801" y="2472159"/>
              <a:ext cx="80780" cy="29594"/>
            </a:xfrm>
            <a:custGeom>
              <a:avLst/>
              <a:gdLst/>
              <a:ahLst/>
              <a:cxnLst/>
              <a:rect l="l" t="t" r="r" b="b"/>
              <a:pathLst>
                <a:path w="2118" h="776" extrusionOk="0">
                  <a:moveTo>
                    <a:pt x="698" y="1"/>
                  </a:moveTo>
                  <a:cubicBezTo>
                    <a:pt x="515" y="1"/>
                    <a:pt x="321" y="29"/>
                    <a:pt x="119" y="98"/>
                  </a:cubicBezTo>
                  <a:cubicBezTo>
                    <a:pt x="42" y="122"/>
                    <a:pt x="1" y="206"/>
                    <a:pt x="28" y="283"/>
                  </a:cubicBezTo>
                  <a:cubicBezTo>
                    <a:pt x="47" y="344"/>
                    <a:pt x="104" y="382"/>
                    <a:pt x="164" y="382"/>
                  </a:cubicBezTo>
                  <a:cubicBezTo>
                    <a:pt x="180" y="382"/>
                    <a:pt x="197" y="380"/>
                    <a:pt x="212" y="374"/>
                  </a:cubicBezTo>
                  <a:cubicBezTo>
                    <a:pt x="377" y="318"/>
                    <a:pt x="537" y="295"/>
                    <a:pt x="689" y="295"/>
                  </a:cubicBezTo>
                  <a:cubicBezTo>
                    <a:pt x="1352" y="295"/>
                    <a:pt x="1851" y="733"/>
                    <a:pt x="1857" y="738"/>
                  </a:cubicBezTo>
                  <a:cubicBezTo>
                    <a:pt x="1885" y="762"/>
                    <a:pt x="1919" y="775"/>
                    <a:pt x="1954" y="775"/>
                  </a:cubicBezTo>
                  <a:cubicBezTo>
                    <a:pt x="1994" y="775"/>
                    <a:pt x="2033" y="757"/>
                    <a:pt x="2063" y="727"/>
                  </a:cubicBezTo>
                  <a:cubicBezTo>
                    <a:pt x="2118" y="668"/>
                    <a:pt x="2112" y="576"/>
                    <a:pt x="2053" y="521"/>
                  </a:cubicBezTo>
                  <a:cubicBezTo>
                    <a:pt x="2025" y="494"/>
                    <a:pt x="1464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3119;p47"/>
            <p:cNvSpPr/>
            <p:nvPr/>
          </p:nvSpPr>
          <p:spPr>
            <a:xfrm>
              <a:off x="4642409" y="2563687"/>
              <a:ext cx="90391" cy="76845"/>
            </a:xfrm>
            <a:custGeom>
              <a:avLst/>
              <a:gdLst/>
              <a:ahLst/>
              <a:cxnLst/>
              <a:rect l="l" t="t" r="r" b="b"/>
              <a:pathLst>
                <a:path w="2370" h="2015" extrusionOk="0">
                  <a:moveTo>
                    <a:pt x="1011" y="1"/>
                  </a:moveTo>
                  <a:cubicBezTo>
                    <a:pt x="744" y="1"/>
                    <a:pt x="494" y="102"/>
                    <a:pt x="328" y="305"/>
                  </a:cubicBezTo>
                  <a:cubicBezTo>
                    <a:pt x="1" y="704"/>
                    <a:pt x="121" y="1341"/>
                    <a:pt x="594" y="1729"/>
                  </a:cubicBezTo>
                  <a:cubicBezTo>
                    <a:pt x="827" y="1919"/>
                    <a:pt x="1102" y="2014"/>
                    <a:pt x="1360" y="2014"/>
                  </a:cubicBezTo>
                  <a:cubicBezTo>
                    <a:pt x="1627" y="2014"/>
                    <a:pt x="1877" y="1912"/>
                    <a:pt x="2043" y="1709"/>
                  </a:cubicBezTo>
                  <a:cubicBezTo>
                    <a:pt x="2369" y="1311"/>
                    <a:pt x="2249" y="674"/>
                    <a:pt x="1776" y="286"/>
                  </a:cubicBezTo>
                  <a:cubicBezTo>
                    <a:pt x="1544" y="96"/>
                    <a:pt x="1269" y="1"/>
                    <a:pt x="1011" y="1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3120;p47"/>
            <p:cNvSpPr/>
            <p:nvPr/>
          </p:nvSpPr>
          <p:spPr>
            <a:xfrm>
              <a:off x="4462846" y="2467850"/>
              <a:ext cx="69109" cy="65557"/>
            </a:xfrm>
            <a:custGeom>
              <a:avLst/>
              <a:gdLst/>
              <a:ahLst/>
              <a:cxnLst/>
              <a:rect l="l" t="t" r="r" b="b"/>
              <a:pathLst>
                <a:path w="1812" h="1719" extrusionOk="0">
                  <a:moveTo>
                    <a:pt x="1094" y="0"/>
                  </a:moveTo>
                  <a:cubicBezTo>
                    <a:pt x="832" y="0"/>
                    <a:pt x="545" y="139"/>
                    <a:pt x="337" y="394"/>
                  </a:cubicBezTo>
                  <a:cubicBezTo>
                    <a:pt x="11" y="792"/>
                    <a:pt x="0" y="1324"/>
                    <a:pt x="315" y="1581"/>
                  </a:cubicBezTo>
                  <a:cubicBezTo>
                    <a:pt x="428" y="1674"/>
                    <a:pt x="568" y="1719"/>
                    <a:pt x="716" y="1719"/>
                  </a:cubicBezTo>
                  <a:cubicBezTo>
                    <a:pt x="978" y="1719"/>
                    <a:pt x="1265" y="1580"/>
                    <a:pt x="1474" y="1326"/>
                  </a:cubicBezTo>
                  <a:cubicBezTo>
                    <a:pt x="1800" y="926"/>
                    <a:pt x="1811" y="396"/>
                    <a:pt x="1496" y="139"/>
                  </a:cubicBezTo>
                  <a:cubicBezTo>
                    <a:pt x="1383" y="45"/>
                    <a:pt x="1242" y="0"/>
                    <a:pt x="1094" y="0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3121;p47"/>
            <p:cNvSpPr/>
            <p:nvPr/>
          </p:nvSpPr>
          <p:spPr>
            <a:xfrm>
              <a:off x="4644506" y="2512317"/>
              <a:ext cx="63808" cy="41416"/>
            </a:xfrm>
            <a:custGeom>
              <a:avLst/>
              <a:gdLst/>
              <a:ahLst/>
              <a:cxnLst/>
              <a:rect l="l" t="t" r="r" b="b"/>
              <a:pathLst>
                <a:path w="1673" h="1086" extrusionOk="0">
                  <a:moveTo>
                    <a:pt x="1077" y="1"/>
                  </a:moveTo>
                  <a:cubicBezTo>
                    <a:pt x="716" y="1"/>
                    <a:pt x="350" y="116"/>
                    <a:pt x="38" y="335"/>
                  </a:cubicBezTo>
                  <a:cubicBezTo>
                    <a:pt x="12" y="352"/>
                    <a:pt x="1" y="386"/>
                    <a:pt x="9" y="415"/>
                  </a:cubicBezTo>
                  <a:cubicBezTo>
                    <a:pt x="19" y="445"/>
                    <a:pt x="47" y="466"/>
                    <a:pt x="79" y="466"/>
                  </a:cubicBezTo>
                  <a:cubicBezTo>
                    <a:pt x="622" y="476"/>
                    <a:pt x="1141" y="689"/>
                    <a:pt x="1538" y="1066"/>
                  </a:cubicBezTo>
                  <a:cubicBezTo>
                    <a:pt x="1552" y="1079"/>
                    <a:pt x="1572" y="1086"/>
                    <a:pt x="1589" y="1086"/>
                  </a:cubicBezTo>
                  <a:cubicBezTo>
                    <a:pt x="1609" y="1086"/>
                    <a:pt x="1628" y="1079"/>
                    <a:pt x="1644" y="1063"/>
                  </a:cubicBezTo>
                  <a:cubicBezTo>
                    <a:pt x="1672" y="1033"/>
                    <a:pt x="1672" y="987"/>
                    <a:pt x="1642" y="959"/>
                  </a:cubicBezTo>
                  <a:cubicBezTo>
                    <a:pt x="1274" y="610"/>
                    <a:pt x="811" y="393"/>
                    <a:pt x="317" y="335"/>
                  </a:cubicBezTo>
                  <a:cubicBezTo>
                    <a:pt x="557" y="210"/>
                    <a:pt x="818" y="145"/>
                    <a:pt x="1078" y="145"/>
                  </a:cubicBezTo>
                  <a:cubicBezTo>
                    <a:pt x="1237" y="145"/>
                    <a:pt x="1395" y="170"/>
                    <a:pt x="1546" y="219"/>
                  </a:cubicBezTo>
                  <a:cubicBezTo>
                    <a:pt x="1554" y="222"/>
                    <a:pt x="1562" y="223"/>
                    <a:pt x="1570" y="223"/>
                  </a:cubicBezTo>
                  <a:cubicBezTo>
                    <a:pt x="1600" y="223"/>
                    <a:pt x="1628" y="204"/>
                    <a:pt x="1638" y="174"/>
                  </a:cubicBezTo>
                  <a:cubicBezTo>
                    <a:pt x="1651" y="137"/>
                    <a:pt x="1630" y="95"/>
                    <a:pt x="1590" y="82"/>
                  </a:cubicBezTo>
                  <a:cubicBezTo>
                    <a:pt x="1424" y="27"/>
                    <a:pt x="1251" y="1"/>
                    <a:pt x="1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3122;p47"/>
            <p:cNvSpPr/>
            <p:nvPr/>
          </p:nvSpPr>
          <p:spPr>
            <a:xfrm>
              <a:off x="4514297" y="2436158"/>
              <a:ext cx="47904" cy="53849"/>
            </a:xfrm>
            <a:custGeom>
              <a:avLst/>
              <a:gdLst/>
              <a:ahLst/>
              <a:cxnLst/>
              <a:rect l="l" t="t" r="r" b="b"/>
              <a:pathLst>
                <a:path w="1256" h="1412" extrusionOk="0">
                  <a:moveTo>
                    <a:pt x="536" y="1"/>
                  </a:moveTo>
                  <a:cubicBezTo>
                    <a:pt x="519" y="1"/>
                    <a:pt x="502" y="7"/>
                    <a:pt x="487" y="20"/>
                  </a:cubicBezTo>
                  <a:cubicBezTo>
                    <a:pt x="458" y="48"/>
                    <a:pt x="456" y="94"/>
                    <a:pt x="483" y="124"/>
                  </a:cubicBezTo>
                  <a:cubicBezTo>
                    <a:pt x="732" y="395"/>
                    <a:pt x="922" y="723"/>
                    <a:pt x="1034" y="1068"/>
                  </a:cubicBezTo>
                  <a:lnTo>
                    <a:pt x="1041" y="1087"/>
                  </a:lnTo>
                  <a:cubicBezTo>
                    <a:pt x="1028" y="1077"/>
                    <a:pt x="1015" y="1064"/>
                    <a:pt x="1003" y="1054"/>
                  </a:cubicBezTo>
                  <a:cubicBezTo>
                    <a:pt x="746" y="826"/>
                    <a:pt x="437" y="648"/>
                    <a:pt x="109" y="539"/>
                  </a:cubicBezTo>
                  <a:cubicBezTo>
                    <a:pt x="100" y="536"/>
                    <a:pt x="91" y="534"/>
                    <a:pt x="83" y="534"/>
                  </a:cubicBezTo>
                  <a:cubicBezTo>
                    <a:pt x="52" y="534"/>
                    <a:pt x="24" y="554"/>
                    <a:pt x="15" y="584"/>
                  </a:cubicBezTo>
                  <a:cubicBezTo>
                    <a:pt x="0" y="621"/>
                    <a:pt x="22" y="663"/>
                    <a:pt x="61" y="676"/>
                  </a:cubicBezTo>
                  <a:cubicBezTo>
                    <a:pt x="370" y="778"/>
                    <a:pt x="662" y="946"/>
                    <a:pt x="904" y="1162"/>
                  </a:cubicBezTo>
                  <a:cubicBezTo>
                    <a:pt x="970" y="1219"/>
                    <a:pt x="1034" y="1283"/>
                    <a:pt x="1055" y="1359"/>
                  </a:cubicBezTo>
                  <a:cubicBezTo>
                    <a:pt x="1062" y="1387"/>
                    <a:pt x="1086" y="1409"/>
                    <a:pt x="1114" y="1411"/>
                  </a:cubicBezTo>
                  <a:lnTo>
                    <a:pt x="1125" y="1411"/>
                  </a:lnTo>
                  <a:cubicBezTo>
                    <a:pt x="1149" y="1411"/>
                    <a:pt x="1175" y="1397"/>
                    <a:pt x="1189" y="1379"/>
                  </a:cubicBezTo>
                  <a:cubicBezTo>
                    <a:pt x="1255" y="1267"/>
                    <a:pt x="1219" y="1155"/>
                    <a:pt x="1185" y="1056"/>
                  </a:cubicBezTo>
                  <a:lnTo>
                    <a:pt x="1175" y="1022"/>
                  </a:lnTo>
                  <a:cubicBezTo>
                    <a:pt x="1056" y="656"/>
                    <a:pt x="854" y="313"/>
                    <a:pt x="592" y="25"/>
                  </a:cubicBezTo>
                  <a:cubicBezTo>
                    <a:pt x="577" y="9"/>
                    <a:pt x="556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3123;p47"/>
            <p:cNvSpPr/>
            <p:nvPr/>
          </p:nvSpPr>
          <p:spPr>
            <a:xfrm>
              <a:off x="4547402" y="2493821"/>
              <a:ext cx="35241" cy="33217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842" y="0"/>
                  </a:moveTo>
                  <a:cubicBezTo>
                    <a:pt x="821" y="0"/>
                    <a:pt x="801" y="9"/>
                    <a:pt x="787" y="25"/>
                  </a:cubicBezTo>
                  <a:cubicBezTo>
                    <a:pt x="725" y="94"/>
                    <a:pt x="613" y="103"/>
                    <a:pt x="495" y="111"/>
                  </a:cubicBezTo>
                  <a:cubicBezTo>
                    <a:pt x="363" y="120"/>
                    <a:pt x="212" y="132"/>
                    <a:pt x="111" y="238"/>
                  </a:cubicBezTo>
                  <a:cubicBezTo>
                    <a:pt x="34" y="317"/>
                    <a:pt x="1" y="437"/>
                    <a:pt x="20" y="560"/>
                  </a:cubicBezTo>
                  <a:cubicBezTo>
                    <a:pt x="34" y="650"/>
                    <a:pt x="77" y="742"/>
                    <a:pt x="149" y="841"/>
                  </a:cubicBezTo>
                  <a:cubicBezTo>
                    <a:pt x="166" y="859"/>
                    <a:pt x="187" y="871"/>
                    <a:pt x="209" y="871"/>
                  </a:cubicBezTo>
                  <a:cubicBezTo>
                    <a:pt x="224" y="871"/>
                    <a:pt x="239" y="866"/>
                    <a:pt x="252" y="858"/>
                  </a:cubicBezTo>
                  <a:cubicBezTo>
                    <a:pt x="283" y="832"/>
                    <a:pt x="290" y="787"/>
                    <a:pt x="267" y="755"/>
                  </a:cubicBezTo>
                  <a:cubicBezTo>
                    <a:pt x="209" y="676"/>
                    <a:pt x="176" y="604"/>
                    <a:pt x="166" y="536"/>
                  </a:cubicBezTo>
                  <a:cubicBezTo>
                    <a:pt x="153" y="461"/>
                    <a:pt x="173" y="386"/>
                    <a:pt x="217" y="341"/>
                  </a:cubicBezTo>
                  <a:cubicBezTo>
                    <a:pt x="281" y="273"/>
                    <a:pt x="390" y="266"/>
                    <a:pt x="507" y="258"/>
                  </a:cubicBezTo>
                  <a:cubicBezTo>
                    <a:pt x="643" y="249"/>
                    <a:pt x="797" y="237"/>
                    <a:pt x="897" y="122"/>
                  </a:cubicBezTo>
                  <a:cubicBezTo>
                    <a:pt x="924" y="90"/>
                    <a:pt x="921" y="45"/>
                    <a:pt x="890" y="18"/>
                  </a:cubicBezTo>
                  <a:cubicBezTo>
                    <a:pt x="876" y="6"/>
                    <a:pt x="859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3124;p47"/>
            <p:cNvSpPr/>
            <p:nvPr/>
          </p:nvSpPr>
          <p:spPr>
            <a:xfrm>
              <a:off x="4522573" y="2545038"/>
              <a:ext cx="114763" cy="73413"/>
            </a:xfrm>
            <a:custGeom>
              <a:avLst/>
              <a:gdLst/>
              <a:ahLst/>
              <a:cxnLst/>
              <a:rect l="l" t="t" r="r" b="b"/>
              <a:pathLst>
                <a:path w="3009" h="1925" extrusionOk="0">
                  <a:moveTo>
                    <a:pt x="444" y="0"/>
                  </a:moveTo>
                  <a:cubicBezTo>
                    <a:pt x="444" y="0"/>
                    <a:pt x="1" y="842"/>
                    <a:pt x="501" y="1425"/>
                  </a:cubicBezTo>
                  <a:cubicBezTo>
                    <a:pt x="652" y="1598"/>
                    <a:pt x="889" y="1749"/>
                    <a:pt x="1247" y="1845"/>
                  </a:cubicBezTo>
                  <a:cubicBezTo>
                    <a:pt x="1378" y="1880"/>
                    <a:pt x="1503" y="1906"/>
                    <a:pt x="1617" y="1916"/>
                  </a:cubicBezTo>
                  <a:lnTo>
                    <a:pt x="1642" y="1919"/>
                  </a:lnTo>
                  <a:lnTo>
                    <a:pt x="1729" y="1923"/>
                  </a:lnTo>
                  <a:cubicBezTo>
                    <a:pt x="1754" y="1924"/>
                    <a:pt x="1780" y="1925"/>
                    <a:pt x="1805" y="1925"/>
                  </a:cubicBezTo>
                  <a:cubicBezTo>
                    <a:pt x="2302" y="1925"/>
                    <a:pt x="2597" y="1688"/>
                    <a:pt x="2766" y="1405"/>
                  </a:cubicBezTo>
                  <a:cubicBezTo>
                    <a:pt x="2993" y="1027"/>
                    <a:pt x="3009" y="564"/>
                    <a:pt x="3007" y="453"/>
                  </a:cubicBezTo>
                  <a:lnTo>
                    <a:pt x="3007" y="429"/>
                  </a:lnTo>
                  <a:cubicBezTo>
                    <a:pt x="2590" y="425"/>
                    <a:pt x="1081" y="129"/>
                    <a:pt x="595" y="30"/>
                  </a:cubicBezTo>
                  <a:lnTo>
                    <a:pt x="594" y="30"/>
                  </a:lnTo>
                  <a:cubicBezTo>
                    <a:pt x="499" y="10"/>
                    <a:pt x="444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3125;p47"/>
            <p:cNvSpPr/>
            <p:nvPr/>
          </p:nvSpPr>
          <p:spPr>
            <a:xfrm>
              <a:off x="4505639" y="2196202"/>
              <a:ext cx="495475" cy="493603"/>
            </a:xfrm>
            <a:custGeom>
              <a:avLst/>
              <a:gdLst/>
              <a:ahLst/>
              <a:cxnLst/>
              <a:rect l="l" t="t" r="r" b="b"/>
              <a:pathLst>
                <a:path w="12991" h="12943" extrusionOk="0">
                  <a:moveTo>
                    <a:pt x="5418" y="1"/>
                  </a:moveTo>
                  <a:cubicBezTo>
                    <a:pt x="5264" y="635"/>
                    <a:pt x="5629" y="1319"/>
                    <a:pt x="5629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6" y="786"/>
                    <a:pt x="0" y="2940"/>
                    <a:pt x="0" y="2940"/>
                  </a:cubicBezTo>
                  <a:cubicBezTo>
                    <a:pt x="152" y="2798"/>
                    <a:pt x="378" y="2752"/>
                    <a:pt x="608" y="2752"/>
                  </a:cubicBezTo>
                  <a:cubicBezTo>
                    <a:pt x="1049" y="2752"/>
                    <a:pt x="1509" y="2921"/>
                    <a:pt x="1509" y="2921"/>
                  </a:cubicBezTo>
                  <a:cubicBezTo>
                    <a:pt x="700" y="3270"/>
                    <a:pt x="703" y="4758"/>
                    <a:pt x="703" y="4758"/>
                  </a:cubicBezTo>
                  <a:cubicBezTo>
                    <a:pt x="703" y="4758"/>
                    <a:pt x="1097" y="3831"/>
                    <a:pt x="2236" y="3831"/>
                  </a:cubicBezTo>
                  <a:cubicBezTo>
                    <a:pt x="2555" y="3831"/>
                    <a:pt x="2931" y="3903"/>
                    <a:pt x="3374" y="4089"/>
                  </a:cubicBezTo>
                  <a:cubicBezTo>
                    <a:pt x="4734" y="4658"/>
                    <a:pt x="6100" y="4752"/>
                    <a:pt x="6851" y="4752"/>
                  </a:cubicBezTo>
                  <a:cubicBezTo>
                    <a:pt x="7219" y="4752"/>
                    <a:pt x="7439" y="4729"/>
                    <a:pt x="7439" y="4729"/>
                  </a:cubicBezTo>
                  <a:lnTo>
                    <a:pt x="7439" y="4729"/>
                  </a:lnTo>
                  <a:cubicBezTo>
                    <a:pt x="7011" y="5170"/>
                    <a:pt x="5727" y="5321"/>
                    <a:pt x="5727" y="5321"/>
                  </a:cubicBezTo>
                  <a:cubicBezTo>
                    <a:pt x="7416" y="5964"/>
                    <a:pt x="9099" y="6041"/>
                    <a:pt x="9099" y="6041"/>
                  </a:cubicBezTo>
                  <a:cubicBezTo>
                    <a:pt x="7772" y="6993"/>
                    <a:pt x="8209" y="8652"/>
                    <a:pt x="8209" y="8652"/>
                  </a:cubicBezTo>
                  <a:cubicBezTo>
                    <a:pt x="8427" y="8109"/>
                    <a:pt x="9099" y="7301"/>
                    <a:pt x="9182" y="7202"/>
                  </a:cubicBezTo>
                  <a:lnTo>
                    <a:pt x="9182" y="7202"/>
                  </a:lnTo>
                  <a:cubicBezTo>
                    <a:pt x="7655" y="9273"/>
                    <a:pt x="7404" y="12943"/>
                    <a:pt x="7404" y="12943"/>
                  </a:cubicBezTo>
                  <a:cubicBezTo>
                    <a:pt x="9713" y="12718"/>
                    <a:pt x="11700" y="10622"/>
                    <a:pt x="12387" y="8048"/>
                  </a:cubicBezTo>
                  <a:cubicBezTo>
                    <a:pt x="12990" y="5789"/>
                    <a:pt x="10798" y="5154"/>
                    <a:pt x="10798" y="5154"/>
                  </a:cubicBezTo>
                  <a:cubicBezTo>
                    <a:pt x="10835" y="5095"/>
                    <a:pt x="10869" y="5036"/>
                    <a:pt x="10898" y="4978"/>
                  </a:cubicBezTo>
                  <a:cubicBezTo>
                    <a:pt x="11519" y="3712"/>
                    <a:pt x="10057" y="2526"/>
                    <a:pt x="8410" y="1933"/>
                  </a:cubicBezTo>
                  <a:cubicBezTo>
                    <a:pt x="6682" y="1314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3126;p47"/>
            <p:cNvSpPr/>
            <p:nvPr/>
          </p:nvSpPr>
          <p:spPr>
            <a:xfrm>
              <a:off x="4735813" y="2643888"/>
              <a:ext cx="127082" cy="99232"/>
            </a:xfrm>
            <a:custGeom>
              <a:avLst/>
              <a:gdLst/>
              <a:ahLst/>
              <a:cxnLst/>
              <a:rect l="l" t="t" r="r" b="b"/>
              <a:pathLst>
                <a:path w="3332" h="2602" extrusionOk="0">
                  <a:moveTo>
                    <a:pt x="1479" y="1"/>
                  </a:moveTo>
                  <a:cubicBezTo>
                    <a:pt x="932" y="1"/>
                    <a:pt x="447" y="271"/>
                    <a:pt x="260" y="735"/>
                  </a:cubicBezTo>
                  <a:cubicBezTo>
                    <a:pt x="1" y="1382"/>
                    <a:pt x="420" y="2159"/>
                    <a:pt x="1196" y="2471"/>
                  </a:cubicBezTo>
                  <a:cubicBezTo>
                    <a:pt x="1416" y="2560"/>
                    <a:pt x="1640" y="2602"/>
                    <a:pt x="1855" y="2602"/>
                  </a:cubicBezTo>
                  <a:cubicBezTo>
                    <a:pt x="2401" y="2602"/>
                    <a:pt x="2886" y="2331"/>
                    <a:pt x="3074" y="1867"/>
                  </a:cubicBezTo>
                  <a:cubicBezTo>
                    <a:pt x="3332" y="1221"/>
                    <a:pt x="2914" y="443"/>
                    <a:pt x="2138" y="131"/>
                  </a:cubicBezTo>
                  <a:cubicBezTo>
                    <a:pt x="1918" y="43"/>
                    <a:pt x="1694" y="1"/>
                    <a:pt x="1479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3127;p47"/>
            <p:cNvSpPr/>
            <p:nvPr/>
          </p:nvSpPr>
          <p:spPr>
            <a:xfrm>
              <a:off x="4769643" y="2678898"/>
              <a:ext cx="61443" cy="33370"/>
            </a:xfrm>
            <a:custGeom>
              <a:avLst/>
              <a:gdLst/>
              <a:ahLst/>
              <a:cxnLst/>
              <a:rect l="l" t="t" r="r" b="b"/>
              <a:pathLst>
                <a:path w="1611" h="875" extrusionOk="0">
                  <a:moveTo>
                    <a:pt x="424" y="0"/>
                  </a:moveTo>
                  <a:cubicBezTo>
                    <a:pt x="315" y="0"/>
                    <a:pt x="196" y="10"/>
                    <a:pt x="67" y="32"/>
                  </a:cubicBezTo>
                  <a:cubicBezTo>
                    <a:pt x="27" y="39"/>
                    <a:pt x="0" y="76"/>
                    <a:pt x="7" y="116"/>
                  </a:cubicBezTo>
                  <a:cubicBezTo>
                    <a:pt x="14" y="151"/>
                    <a:pt x="44" y="177"/>
                    <a:pt x="79" y="177"/>
                  </a:cubicBezTo>
                  <a:cubicBezTo>
                    <a:pt x="83" y="177"/>
                    <a:pt x="88" y="177"/>
                    <a:pt x="92" y="176"/>
                  </a:cubicBezTo>
                  <a:cubicBezTo>
                    <a:pt x="214" y="155"/>
                    <a:pt x="325" y="146"/>
                    <a:pt x="427" y="146"/>
                  </a:cubicBezTo>
                  <a:cubicBezTo>
                    <a:pt x="1279" y="146"/>
                    <a:pt x="1454" y="790"/>
                    <a:pt x="1461" y="819"/>
                  </a:cubicBezTo>
                  <a:cubicBezTo>
                    <a:pt x="1468" y="852"/>
                    <a:pt x="1498" y="874"/>
                    <a:pt x="1532" y="874"/>
                  </a:cubicBezTo>
                  <a:cubicBezTo>
                    <a:pt x="1537" y="874"/>
                    <a:pt x="1544" y="874"/>
                    <a:pt x="1549" y="873"/>
                  </a:cubicBezTo>
                  <a:cubicBezTo>
                    <a:pt x="1588" y="865"/>
                    <a:pt x="1611" y="824"/>
                    <a:pt x="1602" y="784"/>
                  </a:cubicBezTo>
                  <a:cubicBezTo>
                    <a:pt x="1601" y="775"/>
                    <a:pt x="13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3128;p47"/>
            <p:cNvSpPr/>
            <p:nvPr/>
          </p:nvSpPr>
          <p:spPr>
            <a:xfrm>
              <a:off x="4789781" y="2679737"/>
              <a:ext cx="18383" cy="37984"/>
            </a:xfrm>
            <a:custGeom>
              <a:avLst/>
              <a:gdLst/>
              <a:ahLst/>
              <a:cxnLst/>
              <a:rect l="l" t="t" r="r" b="b"/>
              <a:pathLst>
                <a:path w="482" h="996" extrusionOk="0">
                  <a:moveTo>
                    <a:pt x="172" y="1"/>
                  </a:moveTo>
                  <a:cubicBezTo>
                    <a:pt x="154" y="1"/>
                    <a:pt x="137" y="7"/>
                    <a:pt x="123" y="20"/>
                  </a:cubicBezTo>
                  <a:cubicBezTo>
                    <a:pt x="93" y="48"/>
                    <a:pt x="92" y="94"/>
                    <a:pt x="117" y="124"/>
                  </a:cubicBezTo>
                  <a:cubicBezTo>
                    <a:pt x="265" y="286"/>
                    <a:pt x="328" y="436"/>
                    <a:pt x="301" y="567"/>
                  </a:cubicBezTo>
                  <a:cubicBezTo>
                    <a:pt x="264" y="754"/>
                    <a:pt x="54" y="854"/>
                    <a:pt x="52" y="857"/>
                  </a:cubicBezTo>
                  <a:cubicBezTo>
                    <a:pt x="16" y="874"/>
                    <a:pt x="0" y="916"/>
                    <a:pt x="17" y="953"/>
                  </a:cubicBezTo>
                  <a:cubicBezTo>
                    <a:pt x="30" y="980"/>
                    <a:pt x="57" y="995"/>
                    <a:pt x="85" y="995"/>
                  </a:cubicBezTo>
                  <a:cubicBezTo>
                    <a:pt x="93" y="995"/>
                    <a:pt x="103" y="994"/>
                    <a:pt x="116" y="988"/>
                  </a:cubicBezTo>
                  <a:cubicBezTo>
                    <a:pt x="129" y="982"/>
                    <a:pt x="392" y="855"/>
                    <a:pt x="446" y="594"/>
                  </a:cubicBezTo>
                  <a:cubicBezTo>
                    <a:pt x="481" y="416"/>
                    <a:pt x="409" y="224"/>
                    <a:pt x="227" y="25"/>
                  </a:cubicBezTo>
                  <a:cubicBezTo>
                    <a:pt x="212" y="9"/>
                    <a:pt x="192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3129;p47"/>
            <p:cNvSpPr/>
            <p:nvPr/>
          </p:nvSpPr>
          <p:spPr>
            <a:xfrm>
              <a:off x="4505563" y="2196279"/>
              <a:ext cx="439409" cy="189844"/>
            </a:xfrm>
            <a:custGeom>
              <a:avLst/>
              <a:gdLst/>
              <a:ahLst/>
              <a:cxnLst/>
              <a:rect l="l" t="t" r="r" b="b"/>
              <a:pathLst>
                <a:path w="11521" h="4978" extrusionOk="0">
                  <a:moveTo>
                    <a:pt x="5417" y="0"/>
                  </a:moveTo>
                  <a:lnTo>
                    <a:pt x="5417" y="0"/>
                  </a:lnTo>
                  <a:cubicBezTo>
                    <a:pt x="5263" y="634"/>
                    <a:pt x="5628" y="1319"/>
                    <a:pt x="5628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7" y="786"/>
                    <a:pt x="1" y="2940"/>
                    <a:pt x="1" y="2940"/>
                  </a:cubicBezTo>
                  <a:cubicBezTo>
                    <a:pt x="534" y="2331"/>
                    <a:pt x="1688" y="1657"/>
                    <a:pt x="3102" y="1441"/>
                  </a:cubicBezTo>
                  <a:cubicBezTo>
                    <a:pt x="3196" y="1427"/>
                    <a:pt x="3293" y="1421"/>
                    <a:pt x="3394" y="1421"/>
                  </a:cubicBezTo>
                  <a:cubicBezTo>
                    <a:pt x="4808" y="1421"/>
                    <a:pt x="6783" y="2739"/>
                    <a:pt x="6783" y="2739"/>
                  </a:cubicBezTo>
                  <a:cubicBezTo>
                    <a:pt x="6497" y="2514"/>
                    <a:pt x="6664" y="1919"/>
                    <a:pt x="6574" y="1698"/>
                  </a:cubicBezTo>
                  <a:lnTo>
                    <a:pt x="6574" y="1698"/>
                  </a:lnTo>
                  <a:cubicBezTo>
                    <a:pt x="7051" y="2238"/>
                    <a:pt x="7398" y="2125"/>
                    <a:pt x="9221" y="3019"/>
                  </a:cubicBezTo>
                  <a:cubicBezTo>
                    <a:pt x="11046" y="3914"/>
                    <a:pt x="10893" y="4977"/>
                    <a:pt x="10893" y="4977"/>
                  </a:cubicBezTo>
                  <a:lnTo>
                    <a:pt x="10898" y="4976"/>
                  </a:lnTo>
                  <a:cubicBezTo>
                    <a:pt x="11520" y="3710"/>
                    <a:pt x="10058" y="2521"/>
                    <a:pt x="8409" y="1933"/>
                  </a:cubicBezTo>
                  <a:cubicBezTo>
                    <a:pt x="6683" y="1313"/>
                    <a:pt x="5417" y="0"/>
                    <a:pt x="5417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3130;p47"/>
            <p:cNvSpPr/>
            <p:nvPr/>
          </p:nvSpPr>
          <p:spPr>
            <a:xfrm>
              <a:off x="4545419" y="2546182"/>
              <a:ext cx="92031" cy="25704"/>
            </a:xfrm>
            <a:custGeom>
              <a:avLst/>
              <a:gdLst/>
              <a:ahLst/>
              <a:cxnLst/>
              <a:rect l="l" t="t" r="r" b="b"/>
              <a:pathLst>
                <a:path w="2413" h="674" extrusionOk="0">
                  <a:moveTo>
                    <a:pt x="0" y="0"/>
                  </a:moveTo>
                  <a:cubicBezTo>
                    <a:pt x="55" y="140"/>
                    <a:pt x="130" y="272"/>
                    <a:pt x="249" y="366"/>
                  </a:cubicBezTo>
                  <a:cubicBezTo>
                    <a:pt x="380" y="470"/>
                    <a:pt x="547" y="514"/>
                    <a:pt x="709" y="550"/>
                  </a:cubicBezTo>
                  <a:cubicBezTo>
                    <a:pt x="985" y="616"/>
                    <a:pt x="1268" y="674"/>
                    <a:pt x="1551" y="674"/>
                  </a:cubicBezTo>
                  <a:cubicBezTo>
                    <a:pt x="1623" y="674"/>
                    <a:pt x="1695" y="670"/>
                    <a:pt x="1766" y="662"/>
                  </a:cubicBezTo>
                  <a:cubicBezTo>
                    <a:pt x="1996" y="635"/>
                    <a:pt x="2225" y="558"/>
                    <a:pt x="2410" y="422"/>
                  </a:cubicBezTo>
                  <a:cubicBezTo>
                    <a:pt x="2409" y="408"/>
                    <a:pt x="2408" y="399"/>
                    <a:pt x="2411" y="398"/>
                  </a:cubicBezTo>
                  <a:lnTo>
                    <a:pt x="2411" y="398"/>
                  </a:lnTo>
                  <a:cubicBezTo>
                    <a:pt x="2412" y="398"/>
                    <a:pt x="2412" y="398"/>
                    <a:pt x="2413" y="398"/>
                  </a:cubicBezTo>
                  <a:cubicBezTo>
                    <a:pt x="2412" y="398"/>
                    <a:pt x="2412" y="398"/>
                    <a:pt x="2412" y="398"/>
                  </a:cubicBezTo>
                  <a:cubicBezTo>
                    <a:pt x="2412" y="398"/>
                    <a:pt x="2411" y="398"/>
                    <a:pt x="2411" y="398"/>
                  </a:cubicBezTo>
                  <a:lnTo>
                    <a:pt x="2411" y="398"/>
                  </a:lnTo>
                  <a:cubicBezTo>
                    <a:pt x="1990" y="395"/>
                    <a:pt x="485" y="9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3131;p47"/>
            <p:cNvSpPr/>
            <p:nvPr/>
          </p:nvSpPr>
          <p:spPr>
            <a:xfrm>
              <a:off x="4541643" y="2587187"/>
              <a:ext cx="86425" cy="32111"/>
            </a:xfrm>
            <a:custGeom>
              <a:avLst/>
              <a:gdLst/>
              <a:ahLst/>
              <a:cxnLst/>
              <a:rect l="l" t="t" r="r" b="b"/>
              <a:pathLst>
                <a:path w="2266" h="842" extrusionOk="0">
                  <a:moveTo>
                    <a:pt x="1318" y="1"/>
                  </a:moveTo>
                  <a:cubicBezTo>
                    <a:pt x="1041" y="1"/>
                    <a:pt x="761" y="58"/>
                    <a:pt x="493" y="138"/>
                  </a:cubicBezTo>
                  <a:cubicBezTo>
                    <a:pt x="321" y="188"/>
                    <a:pt x="152" y="247"/>
                    <a:pt x="2" y="342"/>
                  </a:cubicBezTo>
                  <a:lnTo>
                    <a:pt x="1" y="342"/>
                  </a:lnTo>
                  <a:cubicBezTo>
                    <a:pt x="152" y="515"/>
                    <a:pt x="389" y="666"/>
                    <a:pt x="747" y="762"/>
                  </a:cubicBezTo>
                  <a:cubicBezTo>
                    <a:pt x="878" y="797"/>
                    <a:pt x="1003" y="823"/>
                    <a:pt x="1117" y="833"/>
                  </a:cubicBezTo>
                  <a:lnTo>
                    <a:pt x="1142" y="836"/>
                  </a:lnTo>
                  <a:lnTo>
                    <a:pt x="1229" y="840"/>
                  </a:lnTo>
                  <a:cubicBezTo>
                    <a:pt x="1254" y="841"/>
                    <a:pt x="1280" y="842"/>
                    <a:pt x="1305" y="842"/>
                  </a:cubicBezTo>
                  <a:cubicBezTo>
                    <a:pt x="1802" y="842"/>
                    <a:pt x="2097" y="605"/>
                    <a:pt x="2266" y="322"/>
                  </a:cubicBezTo>
                  <a:cubicBezTo>
                    <a:pt x="2125" y="198"/>
                    <a:pt x="1951" y="106"/>
                    <a:pt x="1772" y="59"/>
                  </a:cubicBezTo>
                  <a:cubicBezTo>
                    <a:pt x="1623" y="18"/>
                    <a:pt x="1471" y="1"/>
                    <a:pt x="1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3132;p47"/>
            <p:cNvSpPr/>
            <p:nvPr/>
          </p:nvSpPr>
          <p:spPr>
            <a:xfrm>
              <a:off x="4119435" y="3085816"/>
              <a:ext cx="1106" cy="2708"/>
            </a:xfrm>
            <a:custGeom>
              <a:avLst/>
              <a:gdLst/>
              <a:ahLst/>
              <a:cxnLst/>
              <a:rect l="l" t="t" r="r" b="b"/>
              <a:pathLst>
                <a:path w="29" h="71" extrusionOk="0">
                  <a:moveTo>
                    <a:pt x="0" y="0"/>
                  </a:moveTo>
                  <a:lnTo>
                    <a:pt x="26" y="71"/>
                  </a:lnTo>
                  <a:lnTo>
                    <a:pt x="28" y="65"/>
                  </a:lnTo>
                  <a:cubicBezTo>
                    <a:pt x="17" y="40"/>
                    <a:pt x="7" y="19"/>
                    <a:pt x="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3133;p47"/>
            <p:cNvSpPr/>
            <p:nvPr/>
          </p:nvSpPr>
          <p:spPr>
            <a:xfrm>
              <a:off x="4546983" y="2827936"/>
              <a:ext cx="82916" cy="34895"/>
            </a:xfrm>
            <a:custGeom>
              <a:avLst/>
              <a:gdLst/>
              <a:ahLst/>
              <a:cxnLst/>
              <a:rect l="l" t="t" r="r" b="b"/>
              <a:pathLst>
                <a:path w="2174" h="915" extrusionOk="0">
                  <a:moveTo>
                    <a:pt x="165" y="0"/>
                  </a:moveTo>
                  <a:cubicBezTo>
                    <a:pt x="106" y="0"/>
                    <a:pt x="50" y="42"/>
                    <a:pt x="36" y="104"/>
                  </a:cubicBezTo>
                  <a:lnTo>
                    <a:pt x="17" y="175"/>
                  </a:lnTo>
                  <a:cubicBezTo>
                    <a:pt x="0" y="245"/>
                    <a:pt x="40" y="316"/>
                    <a:pt x="109" y="337"/>
                  </a:cubicBezTo>
                  <a:lnTo>
                    <a:pt x="1986" y="909"/>
                  </a:lnTo>
                  <a:cubicBezTo>
                    <a:pt x="1998" y="912"/>
                    <a:pt x="2011" y="914"/>
                    <a:pt x="2023" y="914"/>
                  </a:cubicBezTo>
                  <a:cubicBezTo>
                    <a:pt x="2083" y="914"/>
                    <a:pt x="2139" y="872"/>
                    <a:pt x="2156" y="811"/>
                  </a:cubicBezTo>
                  <a:cubicBezTo>
                    <a:pt x="2174" y="742"/>
                    <a:pt x="2134" y="673"/>
                    <a:pt x="2070" y="650"/>
                  </a:cubicBezTo>
                  <a:lnTo>
                    <a:pt x="209" y="8"/>
                  </a:lnTo>
                  <a:cubicBezTo>
                    <a:pt x="195" y="3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3134;p47"/>
            <p:cNvSpPr/>
            <p:nvPr/>
          </p:nvSpPr>
          <p:spPr>
            <a:xfrm>
              <a:off x="4333514" y="2908748"/>
              <a:ext cx="301038" cy="127453"/>
            </a:xfrm>
            <a:custGeom>
              <a:avLst/>
              <a:gdLst/>
              <a:ahLst/>
              <a:cxnLst/>
              <a:rect l="l" t="t" r="r" b="b"/>
              <a:pathLst>
                <a:path w="7893" h="3342" extrusionOk="0">
                  <a:moveTo>
                    <a:pt x="258" y="1"/>
                  </a:moveTo>
                  <a:cubicBezTo>
                    <a:pt x="163" y="282"/>
                    <a:pt x="75" y="568"/>
                    <a:pt x="1" y="858"/>
                  </a:cubicBezTo>
                  <a:cubicBezTo>
                    <a:pt x="1765" y="2019"/>
                    <a:pt x="4364" y="2787"/>
                    <a:pt x="7408" y="3342"/>
                  </a:cubicBezTo>
                  <a:cubicBezTo>
                    <a:pt x="7408" y="3342"/>
                    <a:pt x="7609" y="1952"/>
                    <a:pt x="7892" y="441"/>
                  </a:cubicBezTo>
                  <a:lnTo>
                    <a:pt x="7892" y="441"/>
                  </a:lnTo>
                  <a:cubicBezTo>
                    <a:pt x="7193" y="966"/>
                    <a:pt x="6076" y="1558"/>
                    <a:pt x="4596" y="1558"/>
                  </a:cubicBezTo>
                  <a:cubicBezTo>
                    <a:pt x="3383" y="1558"/>
                    <a:pt x="1927" y="1160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roup 766"/>
          <p:cNvGrpSpPr/>
          <p:nvPr/>
        </p:nvGrpSpPr>
        <p:grpSpPr>
          <a:xfrm>
            <a:off x="7792957" y="4968954"/>
            <a:ext cx="1237848" cy="1293131"/>
            <a:chOff x="5600201" y="2212972"/>
            <a:chExt cx="1237848" cy="1293131"/>
          </a:xfrm>
        </p:grpSpPr>
        <p:sp>
          <p:nvSpPr>
            <p:cNvPr id="768" name="Google Shape;3135;p47"/>
            <p:cNvSpPr/>
            <p:nvPr/>
          </p:nvSpPr>
          <p:spPr>
            <a:xfrm>
              <a:off x="5600201" y="2212972"/>
              <a:ext cx="1237848" cy="1293131"/>
            </a:xfrm>
            <a:custGeom>
              <a:avLst/>
              <a:gdLst/>
              <a:ahLst/>
              <a:cxnLst/>
              <a:rect l="l" t="t" r="r" b="b"/>
              <a:pathLst>
                <a:path w="41410" h="43263" extrusionOk="0">
                  <a:moveTo>
                    <a:pt x="12872" y="1"/>
                  </a:moveTo>
                  <a:cubicBezTo>
                    <a:pt x="11093" y="1"/>
                    <a:pt x="10052" y="500"/>
                    <a:pt x="9445" y="1123"/>
                  </a:cubicBezTo>
                  <a:lnTo>
                    <a:pt x="9377" y="1123"/>
                  </a:lnTo>
                  <a:cubicBezTo>
                    <a:pt x="6455" y="1123"/>
                    <a:pt x="2750" y="4098"/>
                    <a:pt x="2168" y="8079"/>
                  </a:cubicBezTo>
                  <a:cubicBezTo>
                    <a:pt x="1677" y="11429"/>
                    <a:pt x="2756" y="14697"/>
                    <a:pt x="4895" y="16641"/>
                  </a:cubicBezTo>
                  <a:cubicBezTo>
                    <a:pt x="4790" y="17320"/>
                    <a:pt x="4894" y="18011"/>
                    <a:pt x="5220" y="18617"/>
                  </a:cubicBezTo>
                  <a:cubicBezTo>
                    <a:pt x="5495" y="19129"/>
                    <a:pt x="5912" y="19546"/>
                    <a:pt x="6413" y="19836"/>
                  </a:cubicBezTo>
                  <a:cubicBezTo>
                    <a:pt x="5155" y="20600"/>
                    <a:pt x="3772" y="21663"/>
                    <a:pt x="2818" y="23032"/>
                  </a:cubicBezTo>
                  <a:cubicBezTo>
                    <a:pt x="2486" y="23176"/>
                    <a:pt x="2222" y="23364"/>
                    <a:pt x="2019" y="23509"/>
                  </a:cubicBezTo>
                  <a:lnTo>
                    <a:pt x="2013" y="23513"/>
                  </a:lnTo>
                  <a:lnTo>
                    <a:pt x="1969" y="23513"/>
                  </a:lnTo>
                  <a:cubicBezTo>
                    <a:pt x="1697" y="23513"/>
                    <a:pt x="1447" y="23563"/>
                    <a:pt x="1203" y="23663"/>
                  </a:cubicBezTo>
                  <a:cubicBezTo>
                    <a:pt x="476" y="23962"/>
                    <a:pt x="29" y="24594"/>
                    <a:pt x="7" y="25351"/>
                  </a:cubicBezTo>
                  <a:cubicBezTo>
                    <a:pt x="2" y="25522"/>
                    <a:pt x="22" y="25701"/>
                    <a:pt x="65" y="25880"/>
                  </a:cubicBezTo>
                  <a:cubicBezTo>
                    <a:pt x="0" y="26182"/>
                    <a:pt x="10" y="26500"/>
                    <a:pt x="101" y="26816"/>
                  </a:cubicBezTo>
                  <a:cubicBezTo>
                    <a:pt x="178" y="27080"/>
                    <a:pt x="322" y="27350"/>
                    <a:pt x="540" y="27585"/>
                  </a:cubicBezTo>
                  <a:cubicBezTo>
                    <a:pt x="602" y="27803"/>
                    <a:pt x="703" y="28009"/>
                    <a:pt x="844" y="28201"/>
                  </a:cubicBezTo>
                  <a:cubicBezTo>
                    <a:pt x="1035" y="28456"/>
                    <a:pt x="1275" y="28658"/>
                    <a:pt x="1554" y="28801"/>
                  </a:cubicBezTo>
                  <a:cubicBezTo>
                    <a:pt x="1567" y="28829"/>
                    <a:pt x="1578" y="28857"/>
                    <a:pt x="1593" y="28884"/>
                  </a:cubicBezTo>
                  <a:cubicBezTo>
                    <a:pt x="1886" y="29473"/>
                    <a:pt x="2472" y="29851"/>
                    <a:pt x="3155" y="29896"/>
                  </a:cubicBezTo>
                  <a:lnTo>
                    <a:pt x="3226" y="29900"/>
                  </a:lnTo>
                  <a:lnTo>
                    <a:pt x="3279" y="29900"/>
                  </a:lnTo>
                  <a:cubicBezTo>
                    <a:pt x="4006" y="29900"/>
                    <a:pt x="4511" y="29488"/>
                    <a:pt x="4797" y="29190"/>
                  </a:cubicBezTo>
                  <a:cubicBezTo>
                    <a:pt x="4978" y="29250"/>
                    <a:pt x="5173" y="29284"/>
                    <a:pt x="5381" y="29284"/>
                  </a:cubicBezTo>
                  <a:cubicBezTo>
                    <a:pt x="5484" y="29284"/>
                    <a:pt x="5589" y="29276"/>
                    <a:pt x="5699" y="29258"/>
                  </a:cubicBezTo>
                  <a:cubicBezTo>
                    <a:pt x="6133" y="29187"/>
                    <a:pt x="6512" y="28938"/>
                    <a:pt x="6778" y="28589"/>
                  </a:cubicBezTo>
                  <a:cubicBezTo>
                    <a:pt x="7387" y="27789"/>
                    <a:pt x="7220" y="26994"/>
                    <a:pt x="7154" y="26689"/>
                  </a:cubicBezTo>
                  <a:cubicBezTo>
                    <a:pt x="7144" y="26634"/>
                    <a:pt x="7131" y="26580"/>
                    <a:pt x="7119" y="26527"/>
                  </a:cubicBezTo>
                  <a:cubicBezTo>
                    <a:pt x="7641" y="26232"/>
                    <a:pt x="8283" y="25897"/>
                    <a:pt x="8961" y="25604"/>
                  </a:cubicBezTo>
                  <a:lnTo>
                    <a:pt x="9349" y="26507"/>
                  </a:lnTo>
                  <a:cubicBezTo>
                    <a:pt x="9483" y="26820"/>
                    <a:pt x="9788" y="27004"/>
                    <a:pt x="10106" y="27004"/>
                  </a:cubicBezTo>
                  <a:cubicBezTo>
                    <a:pt x="10231" y="27004"/>
                    <a:pt x="10358" y="26976"/>
                    <a:pt x="10478" y="26915"/>
                  </a:cubicBezTo>
                  <a:lnTo>
                    <a:pt x="12708" y="25777"/>
                  </a:lnTo>
                  <a:lnTo>
                    <a:pt x="12711" y="25777"/>
                  </a:lnTo>
                  <a:cubicBezTo>
                    <a:pt x="12784" y="26047"/>
                    <a:pt x="12856" y="26311"/>
                    <a:pt x="12924" y="26578"/>
                  </a:cubicBezTo>
                  <a:cubicBezTo>
                    <a:pt x="13058" y="27094"/>
                    <a:pt x="13181" y="27628"/>
                    <a:pt x="13294" y="28164"/>
                  </a:cubicBezTo>
                  <a:cubicBezTo>
                    <a:pt x="13487" y="29089"/>
                    <a:pt x="13621" y="29937"/>
                    <a:pt x="13671" y="30552"/>
                  </a:cubicBezTo>
                  <a:lnTo>
                    <a:pt x="13805" y="32226"/>
                  </a:lnTo>
                  <a:lnTo>
                    <a:pt x="14038" y="32198"/>
                  </a:lnTo>
                  <a:cubicBezTo>
                    <a:pt x="14084" y="32674"/>
                    <a:pt x="14115" y="33109"/>
                    <a:pt x="14125" y="33485"/>
                  </a:cubicBezTo>
                  <a:cubicBezTo>
                    <a:pt x="13700" y="33391"/>
                    <a:pt x="13199" y="33231"/>
                    <a:pt x="12750" y="33065"/>
                  </a:cubicBezTo>
                  <a:cubicBezTo>
                    <a:pt x="12443" y="32071"/>
                    <a:pt x="11822" y="30785"/>
                    <a:pt x="10496" y="30729"/>
                  </a:cubicBezTo>
                  <a:lnTo>
                    <a:pt x="10460" y="30727"/>
                  </a:lnTo>
                  <a:lnTo>
                    <a:pt x="10426" y="30727"/>
                  </a:lnTo>
                  <a:cubicBezTo>
                    <a:pt x="9926" y="30727"/>
                    <a:pt x="9241" y="30727"/>
                    <a:pt x="6557" y="33672"/>
                  </a:cubicBezTo>
                  <a:cubicBezTo>
                    <a:pt x="3933" y="36546"/>
                    <a:pt x="3804" y="37576"/>
                    <a:pt x="3755" y="37964"/>
                  </a:cubicBezTo>
                  <a:cubicBezTo>
                    <a:pt x="3629" y="38962"/>
                    <a:pt x="4201" y="39826"/>
                    <a:pt x="5145" y="40067"/>
                  </a:cubicBezTo>
                  <a:cubicBezTo>
                    <a:pt x="5375" y="40127"/>
                    <a:pt x="5622" y="40156"/>
                    <a:pt x="5879" y="40156"/>
                  </a:cubicBezTo>
                  <a:cubicBezTo>
                    <a:pt x="6646" y="40156"/>
                    <a:pt x="7555" y="39894"/>
                    <a:pt x="8649" y="39352"/>
                  </a:cubicBezTo>
                  <a:cubicBezTo>
                    <a:pt x="8879" y="39288"/>
                    <a:pt x="9086" y="39177"/>
                    <a:pt x="9264" y="39028"/>
                  </a:cubicBezTo>
                  <a:cubicBezTo>
                    <a:pt x="9299" y="39014"/>
                    <a:pt x="9333" y="38995"/>
                    <a:pt x="9367" y="38978"/>
                  </a:cubicBezTo>
                  <a:cubicBezTo>
                    <a:pt x="9442" y="38954"/>
                    <a:pt x="9515" y="38924"/>
                    <a:pt x="9587" y="38892"/>
                  </a:cubicBezTo>
                  <a:cubicBezTo>
                    <a:pt x="9644" y="38865"/>
                    <a:pt x="9699" y="38835"/>
                    <a:pt x="9751" y="38803"/>
                  </a:cubicBezTo>
                  <a:cubicBezTo>
                    <a:pt x="11059" y="39445"/>
                    <a:pt x="13624" y="40529"/>
                    <a:pt x="16782" y="40976"/>
                  </a:cubicBezTo>
                  <a:cubicBezTo>
                    <a:pt x="17054" y="41016"/>
                    <a:pt x="17325" y="41036"/>
                    <a:pt x="17588" y="41036"/>
                  </a:cubicBezTo>
                  <a:lnTo>
                    <a:pt x="17589" y="41036"/>
                  </a:lnTo>
                  <a:cubicBezTo>
                    <a:pt x="21239" y="41036"/>
                    <a:pt x="22443" y="37573"/>
                    <a:pt x="23088" y="35711"/>
                  </a:cubicBezTo>
                  <a:cubicBezTo>
                    <a:pt x="23094" y="35697"/>
                    <a:pt x="23099" y="35683"/>
                    <a:pt x="23102" y="35669"/>
                  </a:cubicBezTo>
                  <a:cubicBezTo>
                    <a:pt x="25013" y="36606"/>
                    <a:pt x="29152" y="39027"/>
                    <a:pt x="32761" y="41257"/>
                  </a:cubicBezTo>
                  <a:cubicBezTo>
                    <a:pt x="33130" y="42159"/>
                    <a:pt x="33797" y="43263"/>
                    <a:pt x="35055" y="43263"/>
                  </a:cubicBezTo>
                  <a:lnTo>
                    <a:pt x="35103" y="43263"/>
                  </a:lnTo>
                  <a:cubicBezTo>
                    <a:pt x="35639" y="43249"/>
                    <a:pt x="36308" y="43232"/>
                    <a:pt x="38812" y="40083"/>
                  </a:cubicBezTo>
                  <a:cubicBezTo>
                    <a:pt x="41219" y="37054"/>
                    <a:pt x="41301" y="36019"/>
                    <a:pt x="41330" y="35630"/>
                  </a:cubicBezTo>
                  <a:cubicBezTo>
                    <a:pt x="41409" y="34601"/>
                    <a:pt x="40781" y="33756"/>
                    <a:pt x="39800" y="33577"/>
                  </a:cubicBezTo>
                  <a:cubicBezTo>
                    <a:pt x="39638" y="33548"/>
                    <a:pt x="39469" y="33533"/>
                    <a:pt x="39294" y="33533"/>
                  </a:cubicBezTo>
                  <a:cubicBezTo>
                    <a:pt x="38720" y="33533"/>
                    <a:pt x="38081" y="33697"/>
                    <a:pt x="37351" y="34032"/>
                  </a:cubicBezTo>
                  <a:cubicBezTo>
                    <a:pt x="37034" y="34081"/>
                    <a:pt x="36733" y="34222"/>
                    <a:pt x="36492" y="34437"/>
                  </a:cubicBezTo>
                  <a:cubicBezTo>
                    <a:pt x="36376" y="34478"/>
                    <a:pt x="36263" y="34536"/>
                    <a:pt x="36154" y="34606"/>
                  </a:cubicBezTo>
                  <a:lnTo>
                    <a:pt x="27071" y="27506"/>
                  </a:lnTo>
                  <a:lnTo>
                    <a:pt x="26933" y="27231"/>
                  </a:lnTo>
                  <a:cubicBezTo>
                    <a:pt x="26933" y="27231"/>
                    <a:pt x="26309" y="25992"/>
                    <a:pt x="25474" y="24346"/>
                  </a:cubicBezTo>
                  <a:cubicBezTo>
                    <a:pt x="25225" y="23855"/>
                    <a:pt x="24957" y="23330"/>
                    <a:pt x="24679" y="22792"/>
                  </a:cubicBezTo>
                  <a:lnTo>
                    <a:pt x="23969" y="21402"/>
                  </a:lnTo>
                  <a:lnTo>
                    <a:pt x="23166" y="19846"/>
                  </a:lnTo>
                  <a:lnTo>
                    <a:pt x="26083" y="17400"/>
                  </a:lnTo>
                  <a:cubicBezTo>
                    <a:pt x="26407" y="17129"/>
                    <a:pt x="26435" y="16642"/>
                    <a:pt x="26147" y="16336"/>
                  </a:cubicBezTo>
                  <a:lnTo>
                    <a:pt x="25846" y="16013"/>
                  </a:lnTo>
                  <a:cubicBezTo>
                    <a:pt x="25889" y="15953"/>
                    <a:pt x="25931" y="15891"/>
                    <a:pt x="25976" y="15828"/>
                  </a:cubicBezTo>
                  <a:cubicBezTo>
                    <a:pt x="27180" y="14085"/>
                    <a:pt x="27987" y="12442"/>
                    <a:pt x="28384" y="10937"/>
                  </a:cubicBezTo>
                  <a:cubicBezTo>
                    <a:pt x="29337" y="10268"/>
                    <a:pt x="29718" y="9969"/>
                    <a:pt x="29934" y="9726"/>
                  </a:cubicBezTo>
                  <a:cubicBezTo>
                    <a:pt x="29978" y="9676"/>
                    <a:pt x="30027" y="9627"/>
                    <a:pt x="30076" y="9576"/>
                  </a:cubicBezTo>
                  <a:cubicBezTo>
                    <a:pt x="30259" y="9390"/>
                    <a:pt x="30486" y="9157"/>
                    <a:pt x="30683" y="8844"/>
                  </a:cubicBezTo>
                  <a:cubicBezTo>
                    <a:pt x="31033" y="8285"/>
                    <a:pt x="31101" y="7642"/>
                    <a:pt x="30871" y="7083"/>
                  </a:cubicBezTo>
                  <a:cubicBezTo>
                    <a:pt x="30818" y="6955"/>
                    <a:pt x="30751" y="6832"/>
                    <a:pt x="30669" y="6722"/>
                  </a:cubicBezTo>
                  <a:cubicBezTo>
                    <a:pt x="30744" y="6153"/>
                    <a:pt x="30546" y="5707"/>
                    <a:pt x="30307" y="5388"/>
                  </a:cubicBezTo>
                  <a:cubicBezTo>
                    <a:pt x="30031" y="5026"/>
                    <a:pt x="29647" y="4786"/>
                    <a:pt x="29220" y="4697"/>
                  </a:cubicBezTo>
                  <a:cubicBezTo>
                    <a:pt x="29060" y="4452"/>
                    <a:pt x="28877" y="4289"/>
                    <a:pt x="28750" y="4196"/>
                  </a:cubicBezTo>
                  <a:cubicBezTo>
                    <a:pt x="28412" y="3944"/>
                    <a:pt x="28020" y="3810"/>
                    <a:pt x="27613" y="3810"/>
                  </a:cubicBezTo>
                  <a:cubicBezTo>
                    <a:pt x="27523" y="3810"/>
                    <a:pt x="27436" y="3817"/>
                    <a:pt x="27349" y="3830"/>
                  </a:cubicBezTo>
                  <a:cubicBezTo>
                    <a:pt x="27035" y="3597"/>
                    <a:pt x="26654" y="3469"/>
                    <a:pt x="26258" y="3469"/>
                  </a:cubicBezTo>
                  <a:cubicBezTo>
                    <a:pt x="26068" y="3469"/>
                    <a:pt x="25877" y="3497"/>
                    <a:pt x="25684" y="3556"/>
                  </a:cubicBezTo>
                  <a:cubicBezTo>
                    <a:pt x="24854" y="3816"/>
                    <a:pt x="24508" y="4503"/>
                    <a:pt x="24350" y="5004"/>
                  </a:cubicBezTo>
                  <a:cubicBezTo>
                    <a:pt x="24312" y="5003"/>
                    <a:pt x="24275" y="5002"/>
                    <a:pt x="24239" y="5002"/>
                  </a:cubicBezTo>
                  <a:cubicBezTo>
                    <a:pt x="23689" y="5002"/>
                    <a:pt x="23176" y="5236"/>
                    <a:pt x="22837" y="5637"/>
                  </a:cubicBezTo>
                  <a:cubicBezTo>
                    <a:pt x="22418" y="6127"/>
                    <a:pt x="22293" y="6722"/>
                    <a:pt x="22467" y="7410"/>
                  </a:cubicBezTo>
                  <a:cubicBezTo>
                    <a:pt x="22051" y="7139"/>
                    <a:pt x="21576" y="6972"/>
                    <a:pt x="21070" y="6920"/>
                  </a:cubicBezTo>
                  <a:cubicBezTo>
                    <a:pt x="20200" y="2915"/>
                    <a:pt x="17640" y="392"/>
                    <a:pt x="14000" y="56"/>
                  </a:cubicBezTo>
                  <a:cubicBezTo>
                    <a:pt x="13602" y="19"/>
                    <a:pt x="13222" y="1"/>
                    <a:pt x="1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3136;p47"/>
            <p:cNvSpPr/>
            <p:nvPr/>
          </p:nvSpPr>
          <p:spPr>
            <a:xfrm>
              <a:off x="5646743" y="2809247"/>
              <a:ext cx="299792" cy="249462"/>
            </a:xfrm>
            <a:custGeom>
              <a:avLst/>
              <a:gdLst/>
              <a:ahLst/>
              <a:cxnLst/>
              <a:rect l="l" t="t" r="r" b="b"/>
              <a:pathLst>
                <a:path w="10029" h="8346" extrusionOk="0">
                  <a:moveTo>
                    <a:pt x="8274" y="0"/>
                  </a:moveTo>
                  <a:cubicBezTo>
                    <a:pt x="8274" y="0"/>
                    <a:pt x="7559" y="257"/>
                    <a:pt x="6602" y="754"/>
                  </a:cubicBezTo>
                  <a:cubicBezTo>
                    <a:pt x="5197" y="1485"/>
                    <a:pt x="3264" y="2739"/>
                    <a:pt x="2283" y="4475"/>
                  </a:cubicBezTo>
                  <a:cubicBezTo>
                    <a:pt x="1899" y="4487"/>
                    <a:pt x="1619" y="4716"/>
                    <a:pt x="1297" y="4942"/>
                  </a:cubicBezTo>
                  <a:cubicBezTo>
                    <a:pt x="1072" y="5099"/>
                    <a:pt x="850" y="5141"/>
                    <a:pt x="583" y="5176"/>
                  </a:cubicBezTo>
                  <a:cubicBezTo>
                    <a:pt x="558" y="5179"/>
                    <a:pt x="534" y="5180"/>
                    <a:pt x="511" y="5180"/>
                  </a:cubicBezTo>
                  <a:cubicBezTo>
                    <a:pt x="476" y="5180"/>
                    <a:pt x="444" y="5178"/>
                    <a:pt x="411" y="5178"/>
                  </a:cubicBezTo>
                  <a:cubicBezTo>
                    <a:pt x="362" y="5178"/>
                    <a:pt x="314" y="5183"/>
                    <a:pt x="260" y="5204"/>
                  </a:cubicBezTo>
                  <a:cubicBezTo>
                    <a:pt x="141" y="5252"/>
                    <a:pt x="59" y="5315"/>
                    <a:pt x="55" y="5454"/>
                  </a:cubicBezTo>
                  <a:cubicBezTo>
                    <a:pt x="48" y="5724"/>
                    <a:pt x="370" y="5864"/>
                    <a:pt x="673" y="5934"/>
                  </a:cubicBezTo>
                  <a:cubicBezTo>
                    <a:pt x="350" y="5998"/>
                    <a:pt x="0" y="6128"/>
                    <a:pt x="83" y="6413"/>
                  </a:cubicBezTo>
                  <a:cubicBezTo>
                    <a:pt x="151" y="6642"/>
                    <a:pt x="411" y="6706"/>
                    <a:pt x="685" y="6706"/>
                  </a:cubicBezTo>
                  <a:cubicBezTo>
                    <a:pt x="761" y="6706"/>
                    <a:pt x="839" y="6701"/>
                    <a:pt x="913" y="6694"/>
                  </a:cubicBezTo>
                  <a:lnTo>
                    <a:pt x="913" y="6694"/>
                  </a:lnTo>
                  <a:cubicBezTo>
                    <a:pt x="654" y="6847"/>
                    <a:pt x="405" y="7062"/>
                    <a:pt x="576" y="7293"/>
                  </a:cubicBezTo>
                  <a:cubicBezTo>
                    <a:pt x="683" y="7437"/>
                    <a:pt x="861" y="7490"/>
                    <a:pt x="1058" y="7490"/>
                  </a:cubicBezTo>
                  <a:cubicBezTo>
                    <a:pt x="1295" y="7490"/>
                    <a:pt x="1561" y="7414"/>
                    <a:pt x="1770" y="7329"/>
                  </a:cubicBezTo>
                  <a:lnTo>
                    <a:pt x="1770" y="7329"/>
                  </a:lnTo>
                  <a:cubicBezTo>
                    <a:pt x="1535" y="7687"/>
                    <a:pt x="1217" y="8314"/>
                    <a:pt x="1705" y="8345"/>
                  </a:cubicBezTo>
                  <a:cubicBezTo>
                    <a:pt x="1711" y="8345"/>
                    <a:pt x="1716" y="8346"/>
                    <a:pt x="1722" y="8346"/>
                  </a:cubicBezTo>
                  <a:cubicBezTo>
                    <a:pt x="1940" y="8346"/>
                    <a:pt x="2140" y="8054"/>
                    <a:pt x="2266" y="7915"/>
                  </a:cubicBezTo>
                  <a:cubicBezTo>
                    <a:pt x="2545" y="7611"/>
                    <a:pt x="2794" y="7284"/>
                    <a:pt x="3024" y="6941"/>
                  </a:cubicBezTo>
                  <a:cubicBezTo>
                    <a:pt x="3167" y="7262"/>
                    <a:pt x="3587" y="7729"/>
                    <a:pt x="3824" y="7729"/>
                  </a:cubicBezTo>
                  <a:cubicBezTo>
                    <a:pt x="3868" y="7729"/>
                    <a:pt x="3906" y="7713"/>
                    <a:pt x="3934" y="7677"/>
                  </a:cubicBezTo>
                  <a:cubicBezTo>
                    <a:pt x="4105" y="7459"/>
                    <a:pt x="4068" y="7292"/>
                    <a:pt x="4022" y="7077"/>
                  </a:cubicBezTo>
                  <a:cubicBezTo>
                    <a:pt x="3934" y="6657"/>
                    <a:pt x="3810" y="6252"/>
                    <a:pt x="3645" y="5857"/>
                  </a:cubicBezTo>
                  <a:cubicBezTo>
                    <a:pt x="4232" y="5480"/>
                    <a:pt x="5687" y="4595"/>
                    <a:pt x="7244" y="3986"/>
                  </a:cubicBezTo>
                  <a:cubicBezTo>
                    <a:pt x="8176" y="3620"/>
                    <a:pt x="9147" y="3354"/>
                    <a:pt x="9984" y="3354"/>
                  </a:cubicBezTo>
                  <a:cubicBezTo>
                    <a:pt x="9999" y="3354"/>
                    <a:pt x="10014" y="3354"/>
                    <a:pt x="10029" y="3354"/>
                  </a:cubicBezTo>
                  <a:lnTo>
                    <a:pt x="8274" y="0"/>
                  </a:ln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3137;p47"/>
            <p:cNvSpPr/>
            <p:nvPr/>
          </p:nvSpPr>
          <p:spPr>
            <a:xfrm>
              <a:off x="5844124" y="2809277"/>
              <a:ext cx="102412" cy="119142"/>
            </a:xfrm>
            <a:custGeom>
              <a:avLst/>
              <a:gdLst/>
              <a:ahLst/>
              <a:cxnLst/>
              <a:rect l="l" t="t" r="r" b="b"/>
              <a:pathLst>
                <a:path w="3426" h="3986" extrusionOk="0">
                  <a:moveTo>
                    <a:pt x="1673" y="1"/>
                  </a:moveTo>
                  <a:cubicBezTo>
                    <a:pt x="1673" y="1"/>
                    <a:pt x="959" y="256"/>
                    <a:pt x="0" y="754"/>
                  </a:cubicBezTo>
                  <a:cubicBezTo>
                    <a:pt x="263" y="1522"/>
                    <a:pt x="690" y="2942"/>
                    <a:pt x="642" y="3985"/>
                  </a:cubicBezTo>
                  <a:cubicBezTo>
                    <a:pt x="1574" y="3619"/>
                    <a:pt x="2544" y="3353"/>
                    <a:pt x="3381" y="3353"/>
                  </a:cubicBezTo>
                  <a:cubicBezTo>
                    <a:pt x="3396" y="3353"/>
                    <a:pt x="3411" y="3353"/>
                    <a:pt x="3426" y="3353"/>
                  </a:cubicBezTo>
                  <a:lnTo>
                    <a:pt x="1673" y="1"/>
                  </a:ln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3138;p47"/>
            <p:cNvSpPr/>
            <p:nvPr/>
          </p:nvSpPr>
          <p:spPr>
            <a:xfrm>
              <a:off x="6217182" y="2364933"/>
              <a:ext cx="263472" cy="332945"/>
            </a:xfrm>
            <a:custGeom>
              <a:avLst/>
              <a:gdLst/>
              <a:ahLst/>
              <a:cxnLst/>
              <a:rect l="l" t="t" r="r" b="b"/>
              <a:pathLst>
                <a:path w="8814" h="11139" extrusionOk="0">
                  <a:moveTo>
                    <a:pt x="5618" y="1"/>
                  </a:moveTo>
                  <a:cubicBezTo>
                    <a:pt x="5589" y="1"/>
                    <a:pt x="5557" y="6"/>
                    <a:pt x="5522" y="16"/>
                  </a:cubicBezTo>
                  <a:cubicBezTo>
                    <a:pt x="5253" y="100"/>
                    <a:pt x="5194" y="644"/>
                    <a:pt x="5134" y="843"/>
                  </a:cubicBezTo>
                  <a:cubicBezTo>
                    <a:pt x="4975" y="1370"/>
                    <a:pt x="4817" y="1895"/>
                    <a:pt x="4664" y="2423"/>
                  </a:cubicBezTo>
                  <a:cubicBezTo>
                    <a:pt x="4637" y="2403"/>
                    <a:pt x="4613" y="2383"/>
                    <a:pt x="4592" y="2361"/>
                  </a:cubicBezTo>
                  <a:cubicBezTo>
                    <a:pt x="4403" y="2153"/>
                    <a:pt x="4331" y="1906"/>
                    <a:pt x="4091" y="1730"/>
                  </a:cubicBezTo>
                  <a:cubicBezTo>
                    <a:pt x="3995" y="1659"/>
                    <a:pt x="3772" y="1536"/>
                    <a:pt x="3596" y="1536"/>
                  </a:cubicBezTo>
                  <a:cubicBezTo>
                    <a:pt x="3525" y="1536"/>
                    <a:pt x="3462" y="1556"/>
                    <a:pt x="3418" y="1607"/>
                  </a:cubicBezTo>
                  <a:cubicBezTo>
                    <a:pt x="3237" y="1822"/>
                    <a:pt x="3507" y="2276"/>
                    <a:pt x="3606" y="2472"/>
                  </a:cubicBezTo>
                  <a:cubicBezTo>
                    <a:pt x="3886" y="3012"/>
                    <a:pt x="4149" y="3545"/>
                    <a:pt x="4375" y="4105"/>
                  </a:cubicBezTo>
                  <a:cubicBezTo>
                    <a:pt x="3793" y="5065"/>
                    <a:pt x="2510" y="7027"/>
                    <a:pt x="1073" y="8233"/>
                  </a:cubicBezTo>
                  <a:cubicBezTo>
                    <a:pt x="723" y="8528"/>
                    <a:pt x="363" y="8776"/>
                    <a:pt x="1" y="8954"/>
                  </a:cubicBezTo>
                  <a:lnTo>
                    <a:pt x="3089" y="11139"/>
                  </a:lnTo>
                  <a:cubicBezTo>
                    <a:pt x="3062" y="11105"/>
                    <a:pt x="3469" y="10611"/>
                    <a:pt x="4008" y="9832"/>
                  </a:cubicBezTo>
                  <a:cubicBezTo>
                    <a:pt x="4828" y="8642"/>
                    <a:pt x="5956" y="6786"/>
                    <a:pt x="6310" y="4892"/>
                  </a:cubicBezTo>
                  <a:cubicBezTo>
                    <a:pt x="6683" y="4632"/>
                    <a:pt x="7881" y="3808"/>
                    <a:pt x="8087" y="3575"/>
                  </a:cubicBezTo>
                  <a:cubicBezTo>
                    <a:pt x="8275" y="3364"/>
                    <a:pt x="8523" y="3148"/>
                    <a:pt x="8674" y="2910"/>
                  </a:cubicBezTo>
                  <a:cubicBezTo>
                    <a:pt x="8770" y="2760"/>
                    <a:pt x="8814" y="2558"/>
                    <a:pt x="8587" y="2506"/>
                  </a:cubicBezTo>
                  <a:cubicBezTo>
                    <a:pt x="8556" y="2499"/>
                    <a:pt x="8526" y="2495"/>
                    <a:pt x="8495" y="2495"/>
                  </a:cubicBezTo>
                  <a:cubicBezTo>
                    <a:pt x="8334" y="2495"/>
                    <a:pt x="8171" y="2589"/>
                    <a:pt x="8011" y="2671"/>
                  </a:cubicBezTo>
                  <a:cubicBezTo>
                    <a:pt x="7777" y="2791"/>
                    <a:pt x="7685" y="2800"/>
                    <a:pt x="7452" y="2924"/>
                  </a:cubicBezTo>
                  <a:cubicBezTo>
                    <a:pt x="7726" y="2609"/>
                    <a:pt x="7813" y="2481"/>
                    <a:pt x="8046" y="2134"/>
                  </a:cubicBezTo>
                  <a:cubicBezTo>
                    <a:pt x="8158" y="1967"/>
                    <a:pt x="8567" y="1527"/>
                    <a:pt x="8383" y="1282"/>
                  </a:cubicBezTo>
                  <a:cubicBezTo>
                    <a:pt x="8331" y="1214"/>
                    <a:pt x="8269" y="1189"/>
                    <a:pt x="8204" y="1189"/>
                  </a:cubicBezTo>
                  <a:cubicBezTo>
                    <a:pt x="8083" y="1189"/>
                    <a:pt x="7951" y="1275"/>
                    <a:pt x="7844" y="1329"/>
                  </a:cubicBezTo>
                  <a:cubicBezTo>
                    <a:pt x="7482" y="1513"/>
                    <a:pt x="7157" y="1745"/>
                    <a:pt x="6853" y="2007"/>
                  </a:cubicBezTo>
                  <a:cubicBezTo>
                    <a:pt x="7002" y="1699"/>
                    <a:pt x="7134" y="1381"/>
                    <a:pt x="7227" y="1055"/>
                  </a:cubicBezTo>
                  <a:cubicBezTo>
                    <a:pt x="7288" y="845"/>
                    <a:pt x="7353" y="561"/>
                    <a:pt x="7146" y="406"/>
                  </a:cubicBezTo>
                  <a:cubicBezTo>
                    <a:pt x="7084" y="360"/>
                    <a:pt x="7027" y="341"/>
                    <a:pt x="6972" y="341"/>
                  </a:cubicBezTo>
                  <a:cubicBezTo>
                    <a:pt x="6880" y="341"/>
                    <a:pt x="6796" y="394"/>
                    <a:pt x="6711" y="469"/>
                  </a:cubicBezTo>
                  <a:cubicBezTo>
                    <a:pt x="6395" y="750"/>
                    <a:pt x="6128" y="1144"/>
                    <a:pt x="5864" y="1491"/>
                  </a:cubicBezTo>
                  <a:cubicBezTo>
                    <a:pt x="5925" y="1023"/>
                    <a:pt x="6033" y="1"/>
                    <a:pt x="5618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3139;p47"/>
            <p:cNvSpPr/>
            <p:nvPr/>
          </p:nvSpPr>
          <p:spPr>
            <a:xfrm>
              <a:off x="6217182" y="2610987"/>
              <a:ext cx="119809" cy="86890"/>
            </a:xfrm>
            <a:custGeom>
              <a:avLst/>
              <a:gdLst/>
              <a:ahLst/>
              <a:cxnLst/>
              <a:rect l="l" t="t" r="r" b="b"/>
              <a:pathLst>
                <a:path w="4008" h="2907" extrusionOk="0">
                  <a:moveTo>
                    <a:pt x="1073" y="1"/>
                  </a:moveTo>
                  <a:cubicBezTo>
                    <a:pt x="723" y="296"/>
                    <a:pt x="363" y="544"/>
                    <a:pt x="1" y="722"/>
                  </a:cubicBezTo>
                  <a:lnTo>
                    <a:pt x="3089" y="2907"/>
                  </a:lnTo>
                  <a:cubicBezTo>
                    <a:pt x="3061" y="2873"/>
                    <a:pt x="3469" y="2379"/>
                    <a:pt x="4008" y="1601"/>
                  </a:cubicBezTo>
                  <a:cubicBezTo>
                    <a:pt x="2680" y="1538"/>
                    <a:pt x="1590" y="558"/>
                    <a:pt x="1073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3140;p47"/>
            <p:cNvSpPr/>
            <p:nvPr/>
          </p:nvSpPr>
          <p:spPr>
            <a:xfrm>
              <a:off x="6357557" y="2437924"/>
              <a:ext cx="31985" cy="27529"/>
            </a:xfrm>
            <a:custGeom>
              <a:avLst/>
              <a:gdLst/>
              <a:ahLst/>
              <a:cxnLst/>
              <a:rect l="l" t="t" r="r" b="b"/>
              <a:pathLst>
                <a:path w="1070" h="921" extrusionOk="0">
                  <a:moveTo>
                    <a:pt x="111" y="0"/>
                  </a:moveTo>
                  <a:cubicBezTo>
                    <a:pt x="65" y="0"/>
                    <a:pt x="24" y="32"/>
                    <a:pt x="15" y="78"/>
                  </a:cubicBezTo>
                  <a:cubicBezTo>
                    <a:pt x="1" y="132"/>
                    <a:pt x="33" y="187"/>
                    <a:pt x="88" y="200"/>
                  </a:cubicBezTo>
                  <a:cubicBezTo>
                    <a:pt x="431" y="280"/>
                    <a:pt x="728" y="533"/>
                    <a:pt x="862" y="859"/>
                  </a:cubicBezTo>
                  <a:cubicBezTo>
                    <a:pt x="877" y="898"/>
                    <a:pt x="915" y="921"/>
                    <a:pt x="955" y="921"/>
                  </a:cubicBezTo>
                  <a:cubicBezTo>
                    <a:pt x="968" y="921"/>
                    <a:pt x="982" y="920"/>
                    <a:pt x="993" y="914"/>
                  </a:cubicBezTo>
                  <a:cubicBezTo>
                    <a:pt x="1045" y="893"/>
                    <a:pt x="1069" y="835"/>
                    <a:pt x="1048" y="784"/>
                  </a:cubicBezTo>
                  <a:cubicBezTo>
                    <a:pt x="890" y="399"/>
                    <a:pt x="540" y="101"/>
                    <a:pt x="136" y="4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3141;p47"/>
            <p:cNvSpPr/>
            <p:nvPr/>
          </p:nvSpPr>
          <p:spPr>
            <a:xfrm>
              <a:off x="5727065" y="3179674"/>
              <a:ext cx="215346" cy="185587"/>
            </a:xfrm>
            <a:custGeom>
              <a:avLst/>
              <a:gdLst/>
              <a:ahLst/>
              <a:cxnLst/>
              <a:rect l="l" t="t" r="r" b="b"/>
              <a:pathLst>
                <a:path w="7204" h="6209" extrusionOk="0">
                  <a:moveTo>
                    <a:pt x="6183" y="0"/>
                  </a:moveTo>
                  <a:cubicBezTo>
                    <a:pt x="5558" y="0"/>
                    <a:pt x="1" y="5839"/>
                    <a:pt x="1299" y="6170"/>
                  </a:cubicBezTo>
                  <a:cubicBezTo>
                    <a:pt x="1403" y="6196"/>
                    <a:pt x="1516" y="6208"/>
                    <a:pt x="1636" y="6208"/>
                  </a:cubicBezTo>
                  <a:cubicBezTo>
                    <a:pt x="3028" y="6208"/>
                    <a:pt x="5391" y="4580"/>
                    <a:pt x="5391" y="4580"/>
                  </a:cubicBezTo>
                  <a:lnTo>
                    <a:pt x="7204" y="2123"/>
                  </a:lnTo>
                  <a:cubicBezTo>
                    <a:pt x="7204" y="2123"/>
                    <a:pt x="6791" y="27"/>
                    <a:pt x="6187" y="0"/>
                  </a:cubicBezTo>
                  <a:cubicBezTo>
                    <a:pt x="6186" y="0"/>
                    <a:pt x="6185" y="0"/>
                    <a:pt x="6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3142;p47"/>
            <p:cNvSpPr/>
            <p:nvPr/>
          </p:nvSpPr>
          <p:spPr>
            <a:xfrm>
              <a:off x="5854018" y="3290775"/>
              <a:ext cx="32374" cy="30069"/>
            </a:xfrm>
            <a:custGeom>
              <a:avLst/>
              <a:gdLst/>
              <a:ahLst/>
              <a:cxnLst/>
              <a:rect l="l" t="t" r="r" b="b"/>
              <a:pathLst>
                <a:path w="1083" h="1006" extrusionOk="0">
                  <a:moveTo>
                    <a:pt x="123" y="1"/>
                  </a:moveTo>
                  <a:cubicBezTo>
                    <a:pt x="64" y="1"/>
                    <a:pt x="0" y="64"/>
                    <a:pt x="31" y="138"/>
                  </a:cubicBezTo>
                  <a:cubicBezTo>
                    <a:pt x="179" y="494"/>
                    <a:pt x="483" y="1006"/>
                    <a:pt x="927" y="1006"/>
                  </a:cubicBezTo>
                  <a:cubicBezTo>
                    <a:pt x="953" y="1006"/>
                    <a:pt x="979" y="1004"/>
                    <a:pt x="1006" y="1000"/>
                  </a:cubicBezTo>
                  <a:cubicBezTo>
                    <a:pt x="1082" y="992"/>
                    <a:pt x="1075" y="886"/>
                    <a:pt x="1013" y="863"/>
                  </a:cubicBezTo>
                  <a:cubicBezTo>
                    <a:pt x="808" y="787"/>
                    <a:pt x="636" y="731"/>
                    <a:pt x="486" y="560"/>
                  </a:cubicBezTo>
                  <a:cubicBezTo>
                    <a:pt x="355" y="412"/>
                    <a:pt x="270" y="234"/>
                    <a:pt x="194" y="52"/>
                  </a:cubicBezTo>
                  <a:cubicBezTo>
                    <a:pt x="179" y="16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3143;p47"/>
            <p:cNvSpPr/>
            <p:nvPr/>
          </p:nvSpPr>
          <p:spPr>
            <a:xfrm>
              <a:off x="5836083" y="3306647"/>
              <a:ext cx="31686" cy="26124"/>
            </a:xfrm>
            <a:custGeom>
              <a:avLst/>
              <a:gdLst/>
              <a:ahLst/>
              <a:cxnLst/>
              <a:rect l="l" t="t" r="r" b="b"/>
              <a:pathLst>
                <a:path w="1060" h="874" extrusionOk="0">
                  <a:moveTo>
                    <a:pt x="115" y="0"/>
                  </a:moveTo>
                  <a:cubicBezTo>
                    <a:pt x="59" y="0"/>
                    <a:pt x="0" y="59"/>
                    <a:pt x="31" y="128"/>
                  </a:cubicBezTo>
                  <a:cubicBezTo>
                    <a:pt x="128" y="341"/>
                    <a:pt x="251" y="550"/>
                    <a:pt x="441" y="694"/>
                  </a:cubicBezTo>
                  <a:cubicBezTo>
                    <a:pt x="554" y="781"/>
                    <a:pt x="720" y="874"/>
                    <a:pt x="874" y="874"/>
                  </a:cubicBezTo>
                  <a:cubicBezTo>
                    <a:pt x="922" y="874"/>
                    <a:pt x="969" y="865"/>
                    <a:pt x="1013" y="843"/>
                  </a:cubicBezTo>
                  <a:cubicBezTo>
                    <a:pt x="1060" y="821"/>
                    <a:pt x="1041" y="762"/>
                    <a:pt x="1005" y="743"/>
                  </a:cubicBezTo>
                  <a:cubicBezTo>
                    <a:pt x="931" y="709"/>
                    <a:pt x="855" y="708"/>
                    <a:pt x="777" y="684"/>
                  </a:cubicBezTo>
                  <a:cubicBezTo>
                    <a:pt x="666" y="646"/>
                    <a:pt x="567" y="582"/>
                    <a:pt x="482" y="502"/>
                  </a:cubicBezTo>
                  <a:cubicBezTo>
                    <a:pt x="348" y="375"/>
                    <a:pt x="258" y="213"/>
                    <a:pt x="183" y="46"/>
                  </a:cubicBezTo>
                  <a:cubicBezTo>
                    <a:pt x="168" y="14"/>
                    <a:pt x="142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3144;p47"/>
            <p:cNvSpPr/>
            <p:nvPr/>
          </p:nvSpPr>
          <p:spPr>
            <a:xfrm>
              <a:off x="5816533" y="3322399"/>
              <a:ext cx="31507" cy="20714"/>
            </a:xfrm>
            <a:custGeom>
              <a:avLst/>
              <a:gdLst/>
              <a:ahLst/>
              <a:cxnLst/>
              <a:rect l="l" t="t" r="r" b="b"/>
              <a:pathLst>
                <a:path w="1054" h="693" extrusionOk="0">
                  <a:moveTo>
                    <a:pt x="136" y="1"/>
                  </a:moveTo>
                  <a:cubicBezTo>
                    <a:pt x="67" y="1"/>
                    <a:pt x="1" y="65"/>
                    <a:pt x="48" y="139"/>
                  </a:cubicBezTo>
                  <a:cubicBezTo>
                    <a:pt x="221" y="412"/>
                    <a:pt x="561" y="692"/>
                    <a:pt x="906" y="692"/>
                  </a:cubicBezTo>
                  <a:cubicBezTo>
                    <a:pt x="927" y="692"/>
                    <a:pt x="948" y="691"/>
                    <a:pt x="970" y="689"/>
                  </a:cubicBezTo>
                  <a:cubicBezTo>
                    <a:pt x="1053" y="681"/>
                    <a:pt x="1039" y="563"/>
                    <a:pt x="975" y="537"/>
                  </a:cubicBezTo>
                  <a:cubicBezTo>
                    <a:pt x="834" y="482"/>
                    <a:pt x="692" y="458"/>
                    <a:pt x="558" y="377"/>
                  </a:cubicBezTo>
                  <a:cubicBezTo>
                    <a:pt x="421" y="292"/>
                    <a:pt x="309" y="181"/>
                    <a:pt x="220" y="47"/>
                  </a:cubicBezTo>
                  <a:cubicBezTo>
                    <a:pt x="199" y="14"/>
                    <a:pt x="167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3145;p47"/>
            <p:cNvSpPr/>
            <p:nvPr/>
          </p:nvSpPr>
          <p:spPr>
            <a:xfrm>
              <a:off x="6613497" y="3263366"/>
              <a:ext cx="207304" cy="194644"/>
            </a:xfrm>
            <a:custGeom>
              <a:avLst/>
              <a:gdLst/>
              <a:ahLst/>
              <a:cxnLst/>
              <a:rect l="l" t="t" r="r" b="b"/>
              <a:pathLst>
                <a:path w="6935" h="6512" extrusionOk="0">
                  <a:moveTo>
                    <a:pt x="5395" y="1"/>
                  </a:moveTo>
                  <a:cubicBezTo>
                    <a:pt x="4015" y="1"/>
                    <a:pt x="1587" y="1987"/>
                    <a:pt x="1587" y="1987"/>
                  </a:cubicBezTo>
                  <a:lnTo>
                    <a:pt x="1" y="4465"/>
                  </a:lnTo>
                  <a:cubicBezTo>
                    <a:pt x="1" y="4465"/>
                    <a:pt x="552" y="6512"/>
                    <a:pt x="1154" y="6512"/>
                  </a:cubicBezTo>
                  <a:cubicBezTo>
                    <a:pt x="1156" y="6512"/>
                    <a:pt x="1159" y="6512"/>
                    <a:pt x="1161" y="6512"/>
                  </a:cubicBezTo>
                  <a:cubicBezTo>
                    <a:pt x="1767" y="6496"/>
                    <a:pt x="6934" y="262"/>
                    <a:pt x="5611" y="19"/>
                  </a:cubicBezTo>
                  <a:cubicBezTo>
                    <a:pt x="5543" y="6"/>
                    <a:pt x="5471" y="1"/>
                    <a:pt x="5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3146;p47"/>
            <p:cNvSpPr/>
            <p:nvPr/>
          </p:nvSpPr>
          <p:spPr>
            <a:xfrm>
              <a:off x="6680964" y="3297859"/>
              <a:ext cx="13511" cy="36077"/>
            </a:xfrm>
            <a:custGeom>
              <a:avLst/>
              <a:gdLst/>
              <a:ahLst/>
              <a:cxnLst/>
              <a:rect l="l" t="t" r="r" b="b"/>
              <a:pathLst>
                <a:path w="452" h="1207" extrusionOk="0">
                  <a:moveTo>
                    <a:pt x="362" y="1"/>
                  </a:moveTo>
                  <a:cubicBezTo>
                    <a:pt x="347" y="1"/>
                    <a:pt x="330" y="6"/>
                    <a:pt x="316" y="18"/>
                  </a:cubicBezTo>
                  <a:cubicBezTo>
                    <a:pt x="1" y="275"/>
                    <a:pt x="66" y="837"/>
                    <a:pt x="235" y="1154"/>
                  </a:cubicBezTo>
                  <a:cubicBezTo>
                    <a:pt x="255" y="1191"/>
                    <a:pt x="287" y="1207"/>
                    <a:pt x="318" y="1207"/>
                  </a:cubicBezTo>
                  <a:cubicBezTo>
                    <a:pt x="385" y="1207"/>
                    <a:pt x="452" y="1139"/>
                    <a:pt x="412" y="1063"/>
                  </a:cubicBezTo>
                  <a:cubicBezTo>
                    <a:pt x="328" y="905"/>
                    <a:pt x="284" y="734"/>
                    <a:pt x="299" y="556"/>
                  </a:cubicBezTo>
                  <a:cubicBezTo>
                    <a:pt x="313" y="388"/>
                    <a:pt x="390" y="251"/>
                    <a:pt x="431" y="92"/>
                  </a:cubicBezTo>
                  <a:cubicBezTo>
                    <a:pt x="444" y="41"/>
                    <a:pt x="405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3147;p47"/>
            <p:cNvSpPr/>
            <p:nvPr/>
          </p:nvSpPr>
          <p:spPr>
            <a:xfrm>
              <a:off x="6698272" y="3287398"/>
              <a:ext cx="14916" cy="35748"/>
            </a:xfrm>
            <a:custGeom>
              <a:avLst/>
              <a:gdLst/>
              <a:ahLst/>
              <a:cxnLst/>
              <a:rect l="l" t="t" r="r" b="b"/>
              <a:pathLst>
                <a:path w="499" h="1196" extrusionOk="0">
                  <a:moveTo>
                    <a:pt x="334" y="0"/>
                  </a:moveTo>
                  <a:cubicBezTo>
                    <a:pt x="319" y="0"/>
                    <a:pt x="305" y="4"/>
                    <a:pt x="293" y="12"/>
                  </a:cubicBezTo>
                  <a:cubicBezTo>
                    <a:pt x="0" y="230"/>
                    <a:pt x="118" y="936"/>
                    <a:pt x="336" y="1166"/>
                  </a:cubicBezTo>
                  <a:cubicBezTo>
                    <a:pt x="356" y="1186"/>
                    <a:pt x="378" y="1195"/>
                    <a:pt x="400" y="1195"/>
                  </a:cubicBezTo>
                  <a:cubicBezTo>
                    <a:pt x="451" y="1195"/>
                    <a:pt x="498" y="1144"/>
                    <a:pt x="490" y="1084"/>
                  </a:cubicBezTo>
                  <a:cubicBezTo>
                    <a:pt x="469" y="916"/>
                    <a:pt x="383" y="761"/>
                    <a:pt x="358" y="591"/>
                  </a:cubicBezTo>
                  <a:cubicBezTo>
                    <a:pt x="332" y="418"/>
                    <a:pt x="329" y="248"/>
                    <a:pt x="399" y="82"/>
                  </a:cubicBezTo>
                  <a:cubicBezTo>
                    <a:pt x="418" y="32"/>
                    <a:pt x="376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3148;p47"/>
            <p:cNvSpPr/>
            <p:nvPr/>
          </p:nvSpPr>
          <p:spPr>
            <a:xfrm>
              <a:off x="6715699" y="3277713"/>
              <a:ext cx="16022" cy="33208"/>
            </a:xfrm>
            <a:custGeom>
              <a:avLst/>
              <a:gdLst/>
              <a:ahLst/>
              <a:cxnLst/>
              <a:rect l="l" t="t" r="r" b="b"/>
              <a:pathLst>
                <a:path w="536" h="1111" extrusionOk="0">
                  <a:moveTo>
                    <a:pt x="290" y="0"/>
                  </a:moveTo>
                  <a:cubicBezTo>
                    <a:pt x="267" y="0"/>
                    <a:pt x="243" y="11"/>
                    <a:pt x="225" y="37"/>
                  </a:cubicBezTo>
                  <a:cubicBezTo>
                    <a:pt x="0" y="343"/>
                    <a:pt x="89" y="782"/>
                    <a:pt x="302" y="1068"/>
                  </a:cubicBezTo>
                  <a:cubicBezTo>
                    <a:pt x="325" y="1098"/>
                    <a:pt x="353" y="1111"/>
                    <a:pt x="380" y="1111"/>
                  </a:cubicBezTo>
                  <a:cubicBezTo>
                    <a:pt x="460" y="1111"/>
                    <a:pt x="535" y="1001"/>
                    <a:pt x="472" y="912"/>
                  </a:cubicBezTo>
                  <a:cubicBezTo>
                    <a:pt x="293" y="660"/>
                    <a:pt x="304" y="391"/>
                    <a:pt x="367" y="104"/>
                  </a:cubicBezTo>
                  <a:cubicBezTo>
                    <a:pt x="381" y="45"/>
                    <a:pt x="337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3149;p47"/>
            <p:cNvSpPr/>
            <p:nvPr/>
          </p:nvSpPr>
          <p:spPr>
            <a:xfrm>
              <a:off x="5888245" y="3034797"/>
              <a:ext cx="790358" cy="376763"/>
            </a:xfrm>
            <a:custGeom>
              <a:avLst/>
              <a:gdLst/>
              <a:ahLst/>
              <a:cxnLst/>
              <a:rect l="l" t="t" r="r" b="b"/>
              <a:pathLst>
                <a:path w="26440" h="12605" extrusionOk="0">
                  <a:moveTo>
                    <a:pt x="14804" y="0"/>
                  </a:moveTo>
                  <a:lnTo>
                    <a:pt x="5775" y="2779"/>
                  </a:lnTo>
                  <a:cubicBezTo>
                    <a:pt x="5775" y="2779"/>
                    <a:pt x="6241" y="5561"/>
                    <a:pt x="6071" y="7086"/>
                  </a:cubicBezTo>
                  <a:cubicBezTo>
                    <a:pt x="6022" y="7531"/>
                    <a:pt x="5633" y="7689"/>
                    <a:pt x="5108" y="7689"/>
                  </a:cubicBezTo>
                  <a:cubicBezTo>
                    <a:pt x="3838" y="7689"/>
                    <a:pt x="1766" y="6765"/>
                    <a:pt x="1766" y="6765"/>
                  </a:cubicBezTo>
                  <a:lnTo>
                    <a:pt x="1" y="9429"/>
                  </a:lnTo>
                  <a:cubicBezTo>
                    <a:pt x="1" y="9429"/>
                    <a:pt x="3114" y="11285"/>
                    <a:pt x="7373" y="11891"/>
                  </a:cubicBezTo>
                  <a:cubicBezTo>
                    <a:pt x="7575" y="11919"/>
                    <a:pt x="7767" y="11933"/>
                    <a:pt x="7951" y="11933"/>
                  </a:cubicBezTo>
                  <a:cubicBezTo>
                    <a:pt x="11645" y="11933"/>
                    <a:pt x="11812" y="6411"/>
                    <a:pt x="12711" y="6205"/>
                  </a:cubicBezTo>
                  <a:cubicBezTo>
                    <a:pt x="12726" y="6202"/>
                    <a:pt x="12744" y="6200"/>
                    <a:pt x="12764" y="6200"/>
                  </a:cubicBezTo>
                  <a:cubicBezTo>
                    <a:pt x="13993" y="6200"/>
                    <a:pt x="24308" y="12605"/>
                    <a:pt x="24308" y="12605"/>
                  </a:cubicBezTo>
                  <a:lnTo>
                    <a:pt x="26439" y="9096"/>
                  </a:lnTo>
                  <a:lnTo>
                    <a:pt x="148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3150;p47"/>
            <p:cNvSpPr/>
            <p:nvPr/>
          </p:nvSpPr>
          <p:spPr>
            <a:xfrm>
              <a:off x="6060814" y="3034797"/>
              <a:ext cx="296354" cy="102044"/>
            </a:xfrm>
            <a:custGeom>
              <a:avLst/>
              <a:gdLst/>
              <a:ahLst/>
              <a:cxnLst/>
              <a:rect l="l" t="t" r="r" b="b"/>
              <a:pathLst>
                <a:path w="9914" h="3414" extrusionOk="0">
                  <a:moveTo>
                    <a:pt x="9031" y="0"/>
                  </a:moveTo>
                  <a:lnTo>
                    <a:pt x="1" y="2778"/>
                  </a:lnTo>
                  <a:cubicBezTo>
                    <a:pt x="1" y="2778"/>
                    <a:pt x="42" y="3025"/>
                    <a:pt x="97" y="3413"/>
                  </a:cubicBezTo>
                  <a:cubicBezTo>
                    <a:pt x="136" y="3413"/>
                    <a:pt x="175" y="3413"/>
                    <a:pt x="214" y="3413"/>
                  </a:cubicBezTo>
                  <a:cubicBezTo>
                    <a:pt x="5280" y="3413"/>
                    <a:pt x="8573" y="1433"/>
                    <a:pt x="9914" y="689"/>
                  </a:cubicBezTo>
                  <a:lnTo>
                    <a:pt x="9031" y="0"/>
                  </a:lnTo>
                  <a:close/>
                </a:path>
              </a:pathLst>
            </a:custGeom>
            <a:solidFill>
              <a:srgbClr val="63A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3151;p47"/>
            <p:cNvSpPr/>
            <p:nvPr/>
          </p:nvSpPr>
          <p:spPr>
            <a:xfrm>
              <a:off x="6219245" y="3060921"/>
              <a:ext cx="45855" cy="154053"/>
            </a:xfrm>
            <a:custGeom>
              <a:avLst/>
              <a:gdLst/>
              <a:ahLst/>
              <a:cxnLst/>
              <a:rect l="l" t="t" r="r" b="b"/>
              <a:pathLst>
                <a:path w="1534" h="5154" extrusionOk="0">
                  <a:moveTo>
                    <a:pt x="117" y="1"/>
                  </a:moveTo>
                  <a:cubicBezTo>
                    <a:pt x="101" y="1"/>
                    <a:pt x="85" y="4"/>
                    <a:pt x="70" y="13"/>
                  </a:cubicBezTo>
                  <a:cubicBezTo>
                    <a:pt x="21" y="38"/>
                    <a:pt x="1" y="99"/>
                    <a:pt x="28" y="148"/>
                  </a:cubicBezTo>
                  <a:cubicBezTo>
                    <a:pt x="464" y="986"/>
                    <a:pt x="1229" y="3880"/>
                    <a:pt x="1328" y="5061"/>
                  </a:cubicBezTo>
                  <a:cubicBezTo>
                    <a:pt x="1333" y="5115"/>
                    <a:pt x="1377" y="5153"/>
                    <a:pt x="1428" y="5153"/>
                  </a:cubicBezTo>
                  <a:lnTo>
                    <a:pt x="1436" y="5153"/>
                  </a:lnTo>
                  <a:cubicBezTo>
                    <a:pt x="1491" y="5148"/>
                    <a:pt x="1534" y="5098"/>
                    <a:pt x="1529" y="5045"/>
                  </a:cubicBezTo>
                  <a:cubicBezTo>
                    <a:pt x="1426" y="3818"/>
                    <a:pt x="659" y="926"/>
                    <a:pt x="205" y="55"/>
                  </a:cubicBezTo>
                  <a:cubicBezTo>
                    <a:pt x="187" y="21"/>
                    <a:pt x="152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3152;p47"/>
            <p:cNvSpPr/>
            <p:nvPr/>
          </p:nvSpPr>
          <p:spPr>
            <a:xfrm>
              <a:off x="6245580" y="3054435"/>
              <a:ext cx="33450" cy="116571"/>
            </a:xfrm>
            <a:custGeom>
              <a:avLst/>
              <a:gdLst/>
              <a:ahLst/>
              <a:cxnLst/>
              <a:rect l="l" t="t" r="r" b="b"/>
              <a:pathLst>
                <a:path w="1119" h="3900" extrusionOk="0">
                  <a:moveTo>
                    <a:pt x="114" y="1"/>
                  </a:moveTo>
                  <a:cubicBezTo>
                    <a:pt x="96" y="1"/>
                    <a:pt x="78" y="5"/>
                    <a:pt x="61" y="15"/>
                  </a:cubicBezTo>
                  <a:cubicBezTo>
                    <a:pt x="15" y="43"/>
                    <a:pt x="1" y="105"/>
                    <a:pt x="29" y="153"/>
                  </a:cubicBezTo>
                  <a:cubicBezTo>
                    <a:pt x="152" y="357"/>
                    <a:pt x="715" y="2299"/>
                    <a:pt x="877" y="2997"/>
                  </a:cubicBezTo>
                  <a:cubicBezTo>
                    <a:pt x="911" y="3140"/>
                    <a:pt x="893" y="3263"/>
                    <a:pt x="825" y="3372"/>
                  </a:cubicBezTo>
                  <a:cubicBezTo>
                    <a:pt x="664" y="3620"/>
                    <a:pt x="281" y="3699"/>
                    <a:pt x="277" y="3699"/>
                  </a:cubicBezTo>
                  <a:cubicBezTo>
                    <a:pt x="222" y="3710"/>
                    <a:pt x="187" y="3762"/>
                    <a:pt x="198" y="3818"/>
                  </a:cubicBezTo>
                  <a:cubicBezTo>
                    <a:pt x="207" y="3866"/>
                    <a:pt x="249" y="3899"/>
                    <a:pt x="297" y="3899"/>
                  </a:cubicBezTo>
                  <a:cubicBezTo>
                    <a:pt x="301" y="3899"/>
                    <a:pt x="305" y="3898"/>
                    <a:pt x="309" y="3898"/>
                  </a:cubicBezTo>
                  <a:cubicBezTo>
                    <a:pt x="311" y="3898"/>
                    <a:pt x="313" y="3898"/>
                    <a:pt x="315" y="3899"/>
                  </a:cubicBezTo>
                  <a:cubicBezTo>
                    <a:pt x="335" y="3894"/>
                    <a:pt x="784" y="3803"/>
                    <a:pt x="991" y="3483"/>
                  </a:cubicBezTo>
                  <a:cubicBezTo>
                    <a:pt x="1092" y="3326"/>
                    <a:pt x="1118" y="3148"/>
                    <a:pt x="1073" y="2951"/>
                  </a:cubicBezTo>
                  <a:cubicBezTo>
                    <a:pt x="934" y="2357"/>
                    <a:pt x="353" y="302"/>
                    <a:pt x="200" y="49"/>
                  </a:cubicBezTo>
                  <a:cubicBezTo>
                    <a:pt x="181" y="17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3153;p47"/>
            <p:cNvSpPr/>
            <p:nvPr/>
          </p:nvSpPr>
          <p:spPr>
            <a:xfrm>
              <a:off x="5945758" y="3097776"/>
              <a:ext cx="165455" cy="189801"/>
            </a:xfrm>
            <a:custGeom>
              <a:avLst/>
              <a:gdLst/>
              <a:ahLst/>
              <a:cxnLst/>
              <a:rect l="l" t="t" r="r" b="b"/>
              <a:pathLst>
                <a:path w="5535" h="6350" extrusionOk="0">
                  <a:moveTo>
                    <a:pt x="4325" y="1"/>
                  </a:moveTo>
                  <a:cubicBezTo>
                    <a:pt x="4318" y="1"/>
                    <a:pt x="4310" y="2"/>
                    <a:pt x="4303" y="3"/>
                  </a:cubicBezTo>
                  <a:cubicBezTo>
                    <a:pt x="4249" y="13"/>
                    <a:pt x="4215" y="67"/>
                    <a:pt x="4225" y="122"/>
                  </a:cubicBezTo>
                  <a:cubicBezTo>
                    <a:pt x="4536" y="1612"/>
                    <a:pt x="5124" y="5570"/>
                    <a:pt x="4125" y="5973"/>
                  </a:cubicBezTo>
                  <a:cubicBezTo>
                    <a:pt x="3816" y="6097"/>
                    <a:pt x="3479" y="6147"/>
                    <a:pt x="3135" y="6147"/>
                  </a:cubicBezTo>
                  <a:cubicBezTo>
                    <a:pt x="1712" y="6147"/>
                    <a:pt x="184" y="5288"/>
                    <a:pt x="166" y="5277"/>
                  </a:cubicBezTo>
                  <a:cubicBezTo>
                    <a:pt x="150" y="5268"/>
                    <a:pt x="133" y="5263"/>
                    <a:pt x="116" y="5263"/>
                  </a:cubicBezTo>
                  <a:cubicBezTo>
                    <a:pt x="80" y="5263"/>
                    <a:pt x="46" y="5282"/>
                    <a:pt x="29" y="5315"/>
                  </a:cubicBezTo>
                  <a:cubicBezTo>
                    <a:pt x="0" y="5364"/>
                    <a:pt x="17" y="5423"/>
                    <a:pt x="65" y="5452"/>
                  </a:cubicBezTo>
                  <a:cubicBezTo>
                    <a:pt x="144" y="5497"/>
                    <a:pt x="1663" y="6349"/>
                    <a:pt x="3124" y="6349"/>
                  </a:cubicBezTo>
                  <a:cubicBezTo>
                    <a:pt x="3495" y="6349"/>
                    <a:pt x="3862" y="6296"/>
                    <a:pt x="4200" y="6160"/>
                  </a:cubicBezTo>
                  <a:cubicBezTo>
                    <a:pt x="5535" y="5622"/>
                    <a:pt x="4540" y="647"/>
                    <a:pt x="4421" y="81"/>
                  </a:cubicBezTo>
                  <a:cubicBezTo>
                    <a:pt x="4413" y="33"/>
                    <a:pt x="4371" y="1"/>
                    <a:pt x="4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3154;p47"/>
            <p:cNvSpPr/>
            <p:nvPr/>
          </p:nvSpPr>
          <p:spPr>
            <a:xfrm>
              <a:off x="6081231" y="3102080"/>
              <a:ext cx="34227" cy="59182"/>
            </a:xfrm>
            <a:custGeom>
              <a:avLst/>
              <a:gdLst/>
              <a:ahLst/>
              <a:cxnLst/>
              <a:rect l="l" t="t" r="r" b="b"/>
              <a:pathLst>
                <a:path w="1145" h="1980" extrusionOk="0">
                  <a:moveTo>
                    <a:pt x="764" y="1"/>
                  </a:moveTo>
                  <a:cubicBezTo>
                    <a:pt x="752" y="1"/>
                    <a:pt x="740" y="3"/>
                    <a:pt x="728" y="7"/>
                  </a:cubicBezTo>
                  <a:cubicBezTo>
                    <a:pt x="674" y="29"/>
                    <a:pt x="650" y="87"/>
                    <a:pt x="670" y="137"/>
                  </a:cubicBezTo>
                  <a:cubicBezTo>
                    <a:pt x="913" y="768"/>
                    <a:pt x="935" y="1244"/>
                    <a:pt x="738" y="1512"/>
                  </a:cubicBezTo>
                  <a:cubicBezTo>
                    <a:pt x="555" y="1761"/>
                    <a:pt x="223" y="1778"/>
                    <a:pt x="134" y="1778"/>
                  </a:cubicBezTo>
                  <a:cubicBezTo>
                    <a:pt x="121" y="1778"/>
                    <a:pt x="113" y="1778"/>
                    <a:pt x="112" y="1778"/>
                  </a:cubicBezTo>
                  <a:cubicBezTo>
                    <a:pt x="111" y="1777"/>
                    <a:pt x="109" y="1777"/>
                    <a:pt x="107" y="1777"/>
                  </a:cubicBezTo>
                  <a:cubicBezTo>
                    <a:pt x="54" y="1777"/>
                    <a:pt x="8" y="1817"/>
                    <a:pt x="4" y="1871"/>
                  </a:cubicBezTo>
                  <a:cubicBezTo>
                    <a:pt x="1" y="1927"/>
                    <a:pt x="43" y="1975"/>
                    <a:pt x="98" y="1978"/>
                  </a:cubicBezTo>
                  <a:cubicBezTo>
                    <a:pt x="101" y="1978"/>
                    <a:pt x="115" y="1979"/>
                    <a:pt x="141" y="1979"/>
                  </a:cubicBezTo>
                  <a:cubicBezTo>
                    <a:pt x="270" y="1979"/>
                    <a:pt x="664" y="1953"/>
                    <a:pt x="899" y="1632"/>
                  </a:cubicBezTo>
                  <a:cubicBezTo>
                    <a:pt x="1144" y="1300"/>
                    <a:pt x="1130" y="774"/>
                    <a:pt x="858" y="65"/>
                  </a:cubicBezTo>
                  <a:cubicBezTo>
                    <a:pt x="841" y="25"/>
                    <a:pt x="804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3155;p47"/>
            <p:cNvSpPr/>
            <p:nvPr/>
          </p:nvSpPr>
          <p:spPr>
            <a:xfrm>
              <a:off x="5899694" y="3243699"/>
              <a:ext cx="56258" cy="77624"/>
            </a:xfrm>
            <a:custGeom>
              <a:avLst/>
              <a:gdLst/>
              <a:ahLst/>
              <a:cxnLst/>
              <a:rect l="l" t="t" r="r" b="b"/>
              <a:pathLst>
                <a:path w="1882" h="2597" extrusionOk="0">
                  <a:moveTo>
                    <a:pt x="1768" y="1"/>
                  </a:moveTo>
                  <a:cubicBezTo>
                    <a:pt x="1737" y="1"/>
                    <a:pt x="1706" y="16"/>
                    <a:pt x="1685" y="45"/>
                  </a:cubicBezTo>
                  <a:lnTo>
                    <a:pt x="33" y="2440"/>
                  </a:lnTo>
                  <a:cubicBezTo>
                    <a:pt x="0" y="2485"/>
                    <a:pt x="11" y="2547"/>
                    <a:pt x="57" y="2580"/>
                  </a:cubicBezTo>
                  <a:cubicBezTo>
                    <a:pt x="75" y="2591"/>
                    <a:pt x="95" y="2597"/>
                    <a:pt x="113" y="2597"/>
                  </a:cubicBezTo>
                  <a:cubicBezTo>
                    <a:pt x="146" y="2597"/>
                    <a:pt x="175" y="2581"/>
                    <a:pt x="196" y="2553"/>
                  </a:cubicBezTo>
                  <a:lnTo>
                    <a:pt x="1849" y="156"/>
                  </a:lnTo>
                  <a:cubicBezTo>
                    <a:pt x="1882" y="111"/>
                    <a:pt x="1870" y="49"/>
                    <a:pt x="1825" y="18"/>
                  </a:cubicBezTo>
                  <a:cubicBezTo>
                    <a:pt x="1807" y="6"/>
                    <a:pt x="1788" y="1"/>
                    <a:pt x="1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3156;p47"/>
            <p:cNvSpPr/>
            <p:nvPr/>
          </p:nvSpPr>
          <p:spPr>
            <a:xfrm>
              <a:off x="6595651" y="3293645"/>
              <a:ext cx="67766" cy="106349"/>
            </a:xfrm>
            <a:custGeom>
              <a:avLst/>
              <a:gdLst/>
              <a:ahLst/>
              <a:cxnLst/>
              <a:rect l="l" t="t" r="r" b="b"/>
              <a:pathLst>
                <a:path w="2267" h="3558" extrusionOk="0">
                  <a:moveTo>
                    <a:pt x="2152" y="1"/>
                  </a:moveTo>
                  <a:cubicBezTo>
                    <a:pt x="2118" y="1"/>
                    <a:pt x="2084" y="18"/>
                    <a:pt x="2066" y="49"/>
                  </a:cubicBezTo>
                  <a:lnTo>
                    <a:pt x="32" y="3407"/>
                  </a:lnTo>
                  <a:cubicBezTo>
                    <a:pt x="1" y="3455"/>
                    <a:pt x="18" y="3516"/>
                    <a:pt x="64" y="3544"/>
                  </a:cubicBezTo>
                  <a:cubicBezTo>
                    <a:pt x="83" y="3554"/>
                    <a:pt x="100" y="3558"/>
                    <a:pt x="118" y="3558"/>
                  </a:cubicBezTo>
                  <a:cubicBezTo>
                    <a:pt x="152" y="3558"/>
                    <a:pt x="184" y="3541"/>
                    <a:pt x="203" y="3511"/>
                  </a:cubicBezTo>
                  <a:lnTo>
                    <a:pt x="2237" y="153"/>
                  </a:lnTo>
                  <a:cubicBezTo>
                    <a:pt x="2266" y="105"/>
                    <a:pt x="2251" y="43"/>
                    <a:pt x="2203" y="15"/>
                  </a:cubicBezTo>
                  <a:cubicBezTo>
                    <a:pt x="2187" y="5"/>
                    <a:pt x="2169" y="1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3157;p47"/>
            <p:cNvSpPr/>
            <p:nvPr/>
          </p:nvSpPr>
          <p:spPr>
            <a:xfrm>
              <a:off x="6321118" y="3044003"/>
              <a:ext cx="63253" cy="44566"/>
            </a:xfrm>
            <a:custGeom>
              <a:avLst/>
              <a:gdLst/>
              <a:ahLst/>
              <a:cxnLst/>
              <a:rect l="l" t="t" r="r" b="b"/>
              <a:pathLst>
                <a:path w="2116" h="1491" extrusionOk="0">
                  <a:moveTo>
                    <a:pt x="114" y="0"/>
                  </a:moveTo>
                  <a:cubicBezTo>
                    <a:pt x="93" y="0"/>
                    <a:pt x="71" y="7"/>
                    <a:pt x="52" y="21"/>
                  </a:cubicBezTo>
                  <a:cubicBezTo>
                    <a:pt x="9" y="53"/>
                    <a:pt x="0" y="117"/>
                    <a:pt x="34" y="162"/>
                  </a:cubicBezTo>
                  <a:cubicBezTo>
                    <a:pt x="72" y="213"/>
                    <a:pt x="975" y="1403"/>
                    <a:pt x="1661" y="1485"/>
                  </a:cubicBezTo>
                  <a:cubicBezTo>
                    <a:pt x="1688" y="1488"/>
                    <a:pt x="1714" y="1490"/>
                    <a:pt x="1738" y="1490"/>
                  </a:cubicBezTo>
                  <a:cubicBezTo>
                    <a:pt x="1862" y="1490"/>
                    <a:pt x="1972" y="1451"/>
                    <a:pt x="2067" y="1372"/>
                  </a:cubicBezTo>
                  <a:cubicBezTo>
                    <a:pt x="2110" y="1336"/>
                    <a:pt x="2116" y="1273"/>
                    <a:pt x="2081" y="1231"/>
                  </a:cubicBezTo>
                  <a:cubicBezTo>
                    <a:pt x="2061" y="1206"/>
                    <a:pt x="2032" y="1193"/>
                    <a:pt x="2003" y="1193"/>
                  </a:cubicBezTo>
                  <a:cubicBezTo>
                    <a:pt x="1981" y="1193"/>
                    <a:pt x="1958" y="1201"/>
                    <a:pt x="1940" y="1217"/>
                  </a:cubicBezTo>
                  <a:cubicBezTo>
                    <a:pt x="1881" y="1264"/>
                    <a:pt x="1813" y="1287"/>
                    <a:pt x="1734" y="1287"/>
                  </a:cubicBezTo>
                  <a:cubicBezTo>
                    <a:pt x="1718" y="1287"/>
                    <a:pt x="1702" y="1286"/>
                    <a:pt x="1685" y="1284"/>
                  </a:cubicBezTo>
                  <a:cubicBezTo>
                    <a:pt x="1186" y="1225"/>
                    <a:pt x="439" y="367"/>
                    <a:pt x="194" y="39"/>
                  </a:cubicBezTo>
                  <a:cubicBezTo>
                    <a:pt x="175" y="14"/>
                    <a:pt x="1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3158;p47"/>
            <p:cNvSpPr/>
            <p:nvPr/>
          </p:nvSpPr>
          <p:spPr>
            <a:xfrm>
              <a:off x="5848667" y="2589317"/>
              <a:ext cx="513613" cy="533178"/>
            </a:xfrm>
            <a:custGeom>
              <a:avLst/>
              <a:gdLst/>
              <a:ahLst/>
              <a:cxnLst/>
              <a:rect l="l" t="t" r="r" b="b"/>
              <a:pathLst>
                <a:path w="17182" h="17838" extrusionOk="0">
                  <a:moveTo>
                    <a:pt x="12114" y="0"/>
                  </a:moveTo>
                  <a:cubicBezTo>
                    <a:pt x="12114" y="0"/>
                    <a:pt x="8098" y="3365"/>
                    <a:pt x="8159" y="3838"/>
                  </a:cubicBezTo>
                  <a:lnTo>
                    <a:pt x="2097" y="6507"/>
                  </a:lnTo>
                  <a:lnTo>
                    <a:pt x="1" y="7432"/>
                  </a:lnTo>
                  <a:lnTo>
                    <a:pt x="2187" y="12510"/>
                  </a:lnTo>
                  <a:lnTo>
                    <a:pt x="5370" y="10886"/>
                  </a:lnTo>
                  <a:cubicBezTo>
                    <a:pt x="5418" y="11023"/>
                    <a:pt x="5462" y="11161"/>
                    <a:pt x="5504" y="11296"/>
                  </a:cubicBezTo>
                  <a:cubicBezTo>
                    <a:pt x="5685" y="11840"/>
                    <a:pt x="5847" y="12379"/>
                    <a:pt x="5994" y="12907"/>
                  </a:cubicBezTo>
                  <a:cubicBezTo>
                    <a:pt x="6055" y="13137"/>
                    <a:pt x="6117" y="13364"/>
                    <a:pt x="6173" y="13586"/>
                  </a:cubicBezTo>
                  <a:cubicBezTo>
                    <a:pt x="6323" y="14167"/>
                    <a:pt x="6453" y="14725"/>
                    <a:pt x="6561" y="15249"/>
                  </a:cubicBezTo>
                  <a:cubicBezTo>
                    <a:pt x="6779" y="16287"/>
                    <a:pt x="6913" y="17184"/>
                    <a:pt x="6965" y="17837"/>
                  </a:cubicBezTo>
                  <a:cubicBezTo>
                    <a:pt x="10731" y="17374"/>
                    <a:pt x="14244" y="16659"/>
                    <a:pt x="17181" y="15363"/>
                  </a:cubicBezTo>
                  <a:cubicBezTo>
                    <a:pt x="17181" y="15363"/>
                    <a:pt x="16559" y="14126"/>
                    <a:pt x="15729" y="12485"/>
                  </a:cubicBezTo>
                  <a:cubicBezTo>
                    <a:pt x="15479" y="11995"/>
                    <a:pt x="15212" y="11470"/>
                    <a:pt x="14937" y="10932"/>
                  </a:cubicBezTo>
                  <a:cubicBezTo>
                    <a:pt x="14704" y="10475"/>
                    <a:pt x="14464" y="10009"/>
                    <a:pt x="14227" y="9547"/>
                  </a:cubicBezTo>
                  <a:cubicBezTo>
                    <a:pt x="13965" y="9035"/>
                    <a:pt x="13702" y="8531"/>
                    <a:pt x="13454" y="8047"/>
                  </a:cubicBezTo>
                  <a:cubicBezTo>
                    <a:pt x="13235" y="7631"/>
                    <a:pt x="13026" y="7228"/>
                    <a:pt x="12828" y="6854"/>
                  </a:cubicBezTo>
                  <a:lnTo>
                    <a:pt x="16027" y="4171"/>
                  </a:lnTo>
                  <a:lnTo>
                    <a:pt x="13298" y="1263"/>
                  </a:lnTo>
                  <a:lnTo>
                    <a:pt x="12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3159;p47"/>
            <p:cNvSpPr/>
            <p:nvPr/>
          </p:nvSpPr>
          <p:spPr>
            <a:xfrm>
              <a:off x="5911292" y="2589377"/>
              <a:ext cx="334826" cy="210784"/>
            </a:xfrm>
            <a:custGeom>
              <a:avLst/>
              <a:gdLst/>
              <a:ahLst/>
              <a:cxnLst/>
              <a:rect l="l" t="t" r="r" b="b"/>
              <a:pathLst>
                <a:path w="11201" h="7052" extrusionOk="0">
                  <a:moveTo>
                    <a:pt x="10018" y="1"/>
                  </a:moveTo>
                  <a:cubicBezTo>
                    <a:pt x="10018" y="1"/>
                    <a:pt x="6002" y="3365"/>
                    <a:pt x="6063" y="3837"/>
                  </a:cubicBezTo>
                  <a:lnTo>
                    <a:pt x="0" y="6508"/>
                  </a:lnTo>
                  <a:cubicBezTo>
                    <a:pt x="908" y="6761"/>
                    <a:pt x="2257" y="7052"/>
                    <a:pt x="3646" y="7052"/>
                  </a:cubicBezTo>
                  <a:cubicBezTo>
                    <a:pt x="4647" y="7052"/>
                    <a:pt x="5669" y="6900"/>
                    <a:pt x="6561" y="6474"/>
                  </a:cubicBezTo>
                  <a:cubicBezTo>
                    <a:pt x="8667" y="5466"/>
                    <a:pt x="10579" y="3240"/>
                    <a:pt x="11201" y="1264"/>
                  </a:cubicBezTo>
                  <a:lnTo>
                    <a:pt x="10018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3160;p47"/>
            <p:cNvSpPr/>
            <p:nvPr/>
          </p:nvSpPr>
          <p:spPr>
            <a:xfrm>
              <a:off x="6013136" y="2829901"/>
              <a:ext cx="260752" cy="145265"/>
            </a:xfrm>
            <a:custGeom>
              <a:avLst/>
              <a:gdLst/>
              <a:ahLst/>
              <a:cxnLst/>
              <a:rect l="l" t="t" r="r" b="b"/>
              <a:pathLst>
                <a:path w="8723" h="4860" extrusionOk="0">
                  <a:moveTo>
                    <a:pt x="7947" y="1"/>
                  </a:moveTo>
                  <a:cubicBezTo>
                    <a:pt x="5644" y="1096"/>
                    <a:pt x="2924" y="2177"/>
                    <a:pt x="1" y="3249"/>
                  </a:cubicBezTo>
                  <a:cubicBezTo>
                    <a:pt x="181" y="3792"/>
                    <a:pt x="344" y="4333"/>
                    <a:pt x="489" y="4859"/>
                  </a:cubicBezTo>
                  <a:cubicBezTo>
                    <a:pt x="3569" y="3716"/>
                    <a:pt x="6410" y="2591"/>
                    <a:pt x="8722" y="1500"/>
                  </a:cubicBezTo>
                  <a:cubicBezTo>
                    <a:pt x="8460" y="989"/>
                    <a:pt x="8199" y="484"/>
                    <a:pt x="7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3161;p47"/>
            <p:cNvSpPr/>
            <p:nvPr/>
          </p:nvSpPr>
          <p:spPr>
            <a:xfrm>
              <a:off x="6033194" y="2916074"/>
              <a:ext cx="285593" cy="129035"/>
            </a:xfrm>
            <a:custGeom>
              <a:avLst/>
              <a:gdLst/>
              <a:ahLst/>
              <a:cxnLst/>
              <a:rect l="l" t="t" r="r" b="b"/>
              <a:pathLst>
                <a:path w="9554" h="4317" extrusionOk="0">
                  <a:moveTo>
                    <a:pt x="8760" y="0"/>
                  </a:moveTo>
                  <a:cubicBezTo>
                    <a:pt x="6149" y="957"/>
                    <a:pt x="3170" y="1828"/>
                    <a:pt x="0" y="2654"/>
                  </a:cubicBezTo>
                  <a:cubicBezTo>
                    <a:pt x="150" y="3235"/>
                    <a:pt x="280" y="3793"/>
                    <a:pt x="388" y="4317"/>
                  </a:cubicBezTo>
                  <a:cubicBezTo>
                    <a:pt x="3776" y="3454"/>
                    <a:pt x="6929" y="2548"/>
                    <a:pt x="9553" y="1553"/>
                  </a:cubicBezTo>
                  <a:cubicBezTo>
                    <a:pt x="9303" y="1064"/>
                    <a:pt x="9038" y="541"/>
                    <a:pt x="8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3162;p47"/>
            <p:cNvSpPr/>
            <p:nvPr/>
          </p:nvSpPr>
          <p:spPr>
            <a:xfrm>
              <a:off x="6016633" y="2689299"/>
              <a:ext cx="112605" cy="88773"/>
            </a:xfrm>
            <a:custGeom>
              <a:avLst/>
              <a:gdLst/>
              <a:ahLst/>
              <a:cxnLst/>
              <a:rect l="l" t="t" r="r" b="b"/>
              <a:pathLst>
                <a:path w="3767" h="2970" extrusionOk="0">
                  <a:moveTo>
                    <a:pt x="3767" y="0"/>
                  </a:moveTo>
                  <a:lnTo>
                    <a:pt x="1" y="1614"/>
                  </a:lnTo>
                  <a:cubicBezTo>
                    <a:pt x="1" y="1614"/>
                    <a:pt x="1269" y="2970"/>
                    <a:pt x="2212" y="2970"/>
                  </a:cubicBezTo>
                  <a:cubicBezTo>
                    <a:pt x="2290" y="2970"/>
                    <a:pt x="2366" y="2961"/>
                    <a:pt x="2438" y="2941"/>
                  </a:cubicBezTo>
                  <a:cubicBezTo>
                    <a:pt x="3390" y="2678"/>
                    <a:pt x="3767" y="1"/>
                    <a:pt x="3767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3163;p47"/>
            <p:cNvSpPr/>
            <p:nvPr/>
          </p:nvSpPr>
          <p:spPr>
            <a:xfrm>
              <a:off x="6144185" y="2467545"/>
              <a:ext cx="128059" cy="121234"/>
            </a:xfrm>
            <a:custGeom>
              <a:avLst/>
              <a:gdLst/>
              <a:ahLst/>
              <a:cxnLst/>
              <a:rect l="l" t="t" r="r" b="b"/>
              <a:pathLst>
                <a:path w="4284" h="4056" extrusionOk="0">
                  <a:moveTo>
                    <a:pt x="2516" y="0"/>
                  </a:moveTo>
                  <a:cubicBezTo>
                    <a:pt x="1899" y="0"/>
                    <a:pt x="1235" y="316"/>
                    <a:pt x="760" y="901"/>
                  </a:cubicBezTo>
                  <a:cubicBezTo>
                    <a:pt x="1" y="1830"/>
                    <a:pt x="5" y="3090"/>
                    <a:pt x="769" y="3713"/>
                  </a:cubicBezTo>
                  <a:cubicBezTo>
                    <a:pt x="1052" y="3944"/>
                    <a:pt x="1401" y="4055"/>
                    <a:pt x="1767" y="4055"/>
                  </a:cubicBezTo>
                  <a:cubicBezTo>
                    <a:pt x="2384" y="4055"/>
                    <a:pt x="3048" y="3739"/>
                    <a:pt x="3525" y="3155"/>
                  </a:cubicBezTo>
                  <a:cubicBezTo>
                    <a:pt x="4283" y="2225"/>
                    <a:pt x="4280" y="966"/>
                    <a:pt x="3515" y="344"/>
                  </a:cubicBezTo>
                  <a:cubicBezTo>
                    <a:pt x="3231" y="111"/>
                    <a:pt x="2882" y="0"/>
                    <a:pt x="2516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3164;p47"/>
            <p:cNvSpPr/>
            <p:nvPr/>
          </p:nvSpPr>
          <p:spPr>
            <a:xfrm>
              <a:off x="6193985" y="2495970"/>
              <a:ext cx="46423" cy="58525"/>
            </a:xfrm>
            <a:custGeom>
              <a:avLst/>
              <a:gdLst/>
              <a:ahLst/>
              <a:cxnLst/>
              <a:rect l="l" t="t" r="r" b="b"/>
              <a:pathLst>
                <a:path w="1553" h="1958" extrusionOk="0">
                  <a:moveTo>
                    <a:pt x="1447" y="1"/>
                  </a:moveTo>
                  <a:cubicBezTo>
                    <a:pt x="1433" y="2"/>
                    <a:pt x="74" y="71"/>
                    <a:pt x="3" y="1853"/>
                  </a:cubicBezTo>
                  <a:cubicBezTo>
                    <a:pt x="0" y="1908"/>
                    <a:pt x="43" y="1956"/>
                    <a:pt x="99" y="1957"/>
                  </a:cubicBezTo>
                  <a:lnTo>
                    <a:pt x="103" y="1957"/>
                  </a:lnTo>
                  <a:cubicBezTo>
                    <a:pt x="158" y="1957"/>
                    <a:pt x="202" y="1915"/>
                    <a:pt x="204" y="1860"/>
                  </a:cubicBezTo>
                  <a:cubicBezTo>
                    <a:pt x="267" y="271"/>
                    <a:pt x="1408" y="204"/>
                    <a:pt x="1454" y="201"/>
                  </a:cubicBezTo>
                  <a:cubicBezTo>
                    <a:pt x="1511" y="200"/>
                    <a:pt x="1553" y="152"/>
                    <a:pt x="1552" y="98"/>
                  </a:cubicBezTo>
                  <a:cubicBezTo>
                    <a:pt x="1550" y="43"/>
                    <a:pt x="1506" y="1"/>
                    <a:pt x="1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3165;p47"/>
            <p:cNvSpPr/>
            <p:nvPr/>
          </p:nvSpPr>
          <p:spPr>
            <a:xfrm>
              <a:off x="6198619" y="2518448"/>
              <a:ext cx="40086" cy="21730"/>
            </a:xfrm>
            <a:custGeom>
              <a:avLst/>
              <a:gdLst/>
              <a:ahLst/>
              <a:cxnLst/>
              <a:rect l="l" t="t" r="r" b="b"/>
              <a:pathLst>
                <a:path w="1341" h="727" extrusionOk="0">
                  <a:moveTo>
                    <a:pt x="638" y="0"/>
                  </a:moveTo>
                  <a:cubicBezTo>
                    <a:pt x="466" y="0"/>
                    <a:pt x="274" y="61"/>
                    <a:pt x="64" y="183"/>
                  </a:cubicBezTo>
                  <a:cubicBezTo>
                    <a:pt x="18" y="212"/>
                    <a:pt x="1" y="274"/>
                    <a:pt x="29" y="322"/>
                  </a:cubicBezTo>
                  <a:cubicBezTo>
                    <a:pt x="48" y="353"/>
                    <a:pt x="82" y="371"/>
                    <a:pt x="117" y="371"/>
                  </a:cubicBezTo>
                  <a:cubicBezTo>
                    <a:pt x="134" y="371"/>
                    <a:pt x="151" y="366"/>
                    <a:pt x="167" y="357"/>
                  </a:cubicBezTo>
                  <a:cubicBezTo>
                    <a:pt x="343" y="253"/>
                    <a:pt x="501" y="200"/>
                    <a:pt x="636" y="200"/>
                  </a:cubicBezTo>
                  <a:cubicBezTo>
                    <a:pt x="700" y="200"/>
                    <a:pt x="759" y="212"/>
                    <a:pt x="812" y="236"/>
                  </a:cubicBezTo>
                  <a:cubicBezTo>
                    <a:pt x="1055" y="337"/>
                    <a:pt x="1133" y="646"/>
                    <a:pt x="1133" y="649"/>
                  </a:cubicBezTo>
                  <a:cubicBezTo>
                    <a:pt x="1142" y="696"/>
                    <a:pt x="1183" y="727"/>
                    <a:pt x="1229" y="727"/>
                  </a:cubicBezTo>
                  <a:cubicBezTo>
                    <a:pt x="1236" y="727"/>
                    <a:pt x="1243" y="725"/>
                    <a:pt x="1254" y="725"/>
                  </a:cubicBezTo>
                  <a:cubicBezTo>
                    <a:pt x="1306" y="713"/>
                    <a:pt x="1340" y="660"/>
                    <a:pt x="1327" y="605"/>
                  </a:cubicBezTo>
                  <a:cubicBezTo>
                    <a:pt x="1323" y="588"/>
                    <a:pt x="1227" y="196"/>
                    <a:pt x="893" y="51"/>
                  </a:cubicBezTo>
                  <a:cubicBezTo>
                    <a:pt x="813" y="17"/>
                    <a:pt x="728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3166;p47"/>
            <p:cNvSpPr/>
            <p:nvPr/>
          </p:nvSpPr>
          <p:spPr>
            <a:xfrm>
              <a:off x="5697322" y="2292659"/>
              <a:ext cx="545807" cy="455882"/>
            </a:xfrm>
            <a:custGeom>
              <a:avLst/>
              <a:gdLst/>
              <a:ahLst/>
              <a:cxnLst/>
              <a:rect l="l" t="t" r="r" b="b"/>
              <a:pathLst>
                <a:path w="18259" h="15252" extrusionOk="0">
                  <a:moveTo>
                    <a:pt x="9306" y="1"/>
                  </a:moveTo>
                  <a:cubicBezTo>
                    <a:pt x="8693" y="1"/>
                    <a:pt x="8077" y="59"/>
                    <a:pt x="7476" y="160"/>
                  </a:cubicBezTo>
                  <a:cubicBezTo>
                    <a:pt x="2719" y="958"/>
                    <a:pt x="1" y="4971"/>
                    <a:pt x="953" y="9068"/>
                  </a:cubicBezTo>
                  <a:cubicBezTo>
                    <a:pt x="1502" y="11433"/>
                    <a:pt x="2867" y="13404"/>
                    <a:pt x="5168" y="14233"/>
                  </a:cubicBezTo>
                  <a:cubicBezTo>
                    <a:pt x="5431" y="14328"/>
                    <a:pt x="5682" y="14448"/>
                    <a:pt x="5929" y="14572"/>
                  </a:cubicBezTo>
                  <a:cubicBezTo>
                    <a:pt x="6809" y="15011"/>
                    <a:pt x="7968" y="15252"/>
                    <a:pt x="9264" y="15252"/>
                  </a:cubicBezTo>
                  <a:cubicBezTo>
                    <a:pt x="10100" y="15252"/>
                    <a:pt x="10992" y="15152"/>
                    <a:pt x="11904" y="14940"/>
                  </a:cubicBezTo>
                  <a:cubicBezTo>
                    <a:pt x="15631" y="14074"/>
                    <a:pt x="18258" y="11668"/>
                    <a:pt x="17771" y="9569"/>
                  </a:cubicBezTo>
                  <a:cubicBezTo>
                    <a:pt x="17699" y="9262"/>
                    <a:pt x="17565" y="8978"/>
                    <a:pt x="17376" y="8721"/>
                  </a:cubicBezTo>
                  <a:cubicBezTo>
                    <a:pt x="16936" y="8121"/>
                    <a:pt x="16604" y="7458"/>
                    <a:pt x="16473" y="6735"/>
                  </a:cubicBezTo>
                  <a:cubicBezTo>
                    <a:pt x="15533" y="1533"/>
                    <a:pt x="12445" y="1"/>
                    <a:pt x="9306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3167;p47"/>
            <p:cNvSpPr/>
            <p:nvPr/>
          </p:nvSpPr>
          <p:spPr>
            <a:xfrm>
              <a:off x="5819941" y="2350705"/>
              <a:ext cx="366422" cy="361490"/>
            </a:xfrm>
            <a:custGeom>
              <a:avLst/>
              <a:gdLst/>
              <a:ahLst/>
              <a:cxnLst/>
              <a:rect l="l" t="t" r="r" b="b"/>
              <a:pathLst>
                <a:path w="12258" h="12094" extrusionOk="0">
                  <a:moveTo>
                    <a:pt x="6185" y="1"/>
                  </a:moveTo>
                  <a:cubicBezTo>
                    <a:pt x="3606" y="1"/>
                    <a:pt x="683" y="600"/>
                    <a:pt x="585" y="2686"/>
                  </a:cubicBezTo>
                  <a:cubicBezTo>
                    <a:pt x="431" y="5942"/>
                    <a:pt x="0" y="11371"/>
                    <a:pt x="2039" y="12093"/>
                  </a:cubicBezTo>
                  <a:cubicBezTo>
                    <a:pt x="2039" y="12093"/>
                    <a:pt x="2771" y="7863"/>
                    <a:pt x="2102" y="6733"/>
                  </a:cubicBezTo>
                  <a:cubicBezTo>
                    <a:pt x="2102" y="6733"/>
                    <a:pt x="5560" y="4416"/>
                    <a:pt x="4986" y="1667"/>
                  </a:cubicBezTo>
                  <a:lnTo>
                    <a:pt x="4986" y="1667"/>
                  </a:lnTo>
                  <a:cubicBezTo>
                    <a:pt x="4986" y="1667"/>
                    <a:pt x="10227" y="2476"/>
                    <a:pt x="11067" y="2864"/>
                  </a:cubicBezTo>
                  <a:cubicBezTo>
                    <a:pt x="11067" y="2864"/>
                    <a:pt x="11769" y="3699"/>
                    <a:pt x="12258" y="4614"/>
                  </a:cubicBezTo>
                  <a:cubicBezTo>
                    <a:pt x="12258" y="4614"/>
                    <a:pt x="11508" y="1020"/>
                    <a:pt x="9637" y="408"/>
                  </a:cubicBezTo>
                  <a:cubicBezTo>
                    <a:pt x="8964" y="188"/>
                    <a:pt x="7629" y="1"/>
                    <a:pt x="6185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3168;p47"/>
            <p:cNvSpPr/>
            <p:nvPr/>
          </p:nvSpPr>
          <p:spPr>
            <a:xfrm>
              <a:off x="5896734" y="2261304"/>
              <a:ext cx="294322" cy="238582"/>
            </a:xfrm>
            <a:custGeom>
              <a:avLst/>
              <a:gdLst/>
              <a:ahLst/>
              <a:cxnLst/>
              <a:rect l="l" t="t" r="r" b="b"/>
              <a:pathLst>
                <a:path w="9846" h="7982" extrusionOk="0">
                  <a:moveTo>
                    <a:pt x="2947" y="0"/>
                  </a:moveTo>
                  <a:cubicBezTo>
                    <a:pt x="1294" y="0"/>
                    <a:pt x="599" y="488"/>
                    <a:pt x="386" y="1112"/>
                  </a:cubicBezTo>
                  <a:cubicBezTo>
                    <a:pt x="0" y="2236"/>
                    <a:pt x="1183" y="3808"/>
                    <a:pt x="1183" y="3808"/>
                  </a:cubicBezTo>
                  <a:cubicBezTo>
                    <a:pt x="1183" y="3808"/>
                    <a:pt x="7436" y="5044"/>
                    <a:pt x="8674" y="5571"/>
                  </a:cubicBezTo>
                  <a:lnTo>
                    <a:pt x="9843" y="7982"/>
                  </a:lnTo>
                  <a:cubicBezTo>
                    <a:pt x="9843" y="7982"/>
                    <a:pt x="9846" y="7670"/>
                    <a:pt x="9802" y="7169"/>
                  </a:cubicBezTo>
                  <a:cubicBezTo>
                    <a:pt x="9800" y="7167"/>
                    <a:pt x="9800" y="7167"/>
                    <a:pt x="9800" y="7166"/>
                  </a:cubicBezTo>
                  <a:cubicBezTo>
                    <a:pt x="9624" y="5229"/>
                    <a:pt x="8704" y="490"/>
                    <a:pt x="3927" y="49"/>
                  </a:cubicBezTo>
                  <a:cubicBezTo>
                    <a:pt x="3568" y="16"/>
                    <a:pt x="3242" y="0"/>
                    <a:pt x="2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3169;p47"/>
            <p:cNvSpPr/>
            <p:nvPr/>
          </p:nvSpPr>
          <p:spPr>
            <a:xfrm>
              <a:off x="5695349" y="2294811"/>
              <a:ext cx="311689" cy="423213"/>
            </a:xfrm>
            <a:custGeom>
              <a:avLst/>
              <a:gdLst/>
              <a:ahLst/>
              <a:cxnLst/>
              <a:rect l="l" t="t" r="r" b="b"/>
              <a:pathLst>
                <a:path w="10427" h="14159" extrusionOk="0">
                  <a:moveTo>
                    <a:pt x="6191" y="0"/>
                  </a:moveTo>
                  <a:cubicBezTo>
                    <a:pt x="4044" y="0"/>
                    <a:pt x="1040" y="2394"/>
                    <a:pt x="572" y="5581"/>
                  </a:cubicBezTo>
                  <a:cubicBezTo>
                    <a:pt x="0" y="9489"/>
                    <a:pt x="1962" y="13972"/>
                    <a:pt x="6392" y="14158"/>
                  </a:cubicBezTo>
                  <a:cubicBezTo>
                    <a:pt x="6392" y="14158"/>
                    <a:pt x="6393" y="14158"/>
                    <a:pt x="6394" y="14158"/>
                  </a:cubicBezTo>
                  <a:cubicBezTo>
                    <a:pt x="6800" y="14158"/>
                    <a:pt x="6665" y="10146"/>
                    <a:pt x="5738" y="8476"/>
                  </a:cubicBezTo>
                  <a:cubicBezTo>
                    <a:pt x="5738" y="8476"/>
                    <a:pt x="10427" y="5410"/>
                    <a:pt x="8032" y="1031"/>
                  </a:cubicBezTo>
                  <a:cubicBezTo>
                    <a:pt x="7642" y="318"/>
                    <a:pt x="6973" y="0"/>
                    <a:pt x="6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3170;p47"/>
            <p:cNvSpPr/>
            <p:nvPr/>
          </p:nvSpPr>
          <p:spPr>
            <a:xfrm>
              <a:off x="5784996" y="2663055"/>
              <a:ext cx="136728" cy="108650"/>
            </a:xfrm>
            <a:custGeom>
              <a:avLst/>
              <a:gdLst/>
              <a:ahLst/>
              <a:cxnLst/>
              <a:rect l="l" t="t" r="r" b="b"/>
              <a:pathLst>
                <a:path w="4574" h="3635" extrusionOk="0">
                  <a:moveTo>
                    <a:pt x="2589" y="0"/>
                  </a:moveTo>
                  <a:cubicBezTo>
                    <a:pt x="2220" y="0"/>
                    <a:pt x="1832" y="94"/>
                    <a:pt x="1466" y="291"/>
                  </a:cubicBezTo>
                  <a:cubicBezTo>
                    <a:pt x="454" y="836"/>
                    <a:pt x="1" y="1961"/>
                    <a:pt x="454" y="2804"/>
                  </a:cubicBezTo>
                  <a:cubicBezTo>
                    <a:pt x="743" y="3341"/>
                    <a:pt x="1332" y="3634"/>
                    <a:pt x="1984" y="3634"/>
                  </a:cubicBezTo>
                  <a:cubicBezTo>
                    <a:pt x="2353" y="3634"/>
                    <a:pt x="2741" y="3541"/>
                    <a:pt x="3107" y="3344"/>
                  </a:cubicBezTo>
                  <a:cubicBezTo>
                    <a:pt x="4119" y="2798"/>
                    <a:pt x="4574" y="1674"/>
                    <a:pt x="4119" y="832"/>
                  </a:cubicBezTo>
                  <a:cubicBezTo>
                    <a:pt x="3830" y="294"/>
                    <a:pt x="3241" y="0"/>
                    <a:pt x="2589" y="0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3171;p47"/>
            <p:cNvSpPr/>
            <p:nvPr/>
          </p:nvSpPr>
          <p:spPr>
            <a:xfrm>
              <a:off x="5821316" y="2699611"/>
              <a:ext cx="62356" cy="41308"/>
            </a:xfrm>
            <a:custGeom>
              <a:avLst/>
              <a:gdLst/>
              <a:ahLst/>
              <a:cxnLst/>
              <a:rect l="l" t="t" r="r" b="b"/>
              <a:pathLst>
                <a:path w="2086" h="1382" extrusionOk="0">
                  <a:moveTo>
                    <a:pt x="1806" y="0"/>
                  </a:moveTo>
                  <a:cubicBezTo>
                    <a:pt x="192" y="0"/>
                    <a:pt x="9" y="1254"/>
                    <a:pt x="8" y="1267"/>
                  </a:cubicBezTo>
                  <a:cubicBezTo>
                    <a:pt x="1" y="1321"/>
                    <a:pt x="39" y="1373"/>
                    <a:pt x="94" y="1380"/>
                  </a:cubicBezTo>
                  <a:cubicBezTo>
                    <a:pt x="100" y="1382"/>
                    <a:pt x="103" y="1382"/>
                    <a:pt x="108" y="1382"/>
                  </a:cubicBezTo>
                  <a:cubicBezTo>
                    <a:pt x="158" y="1382"/>
                    <a:pt x="201" y="1345"/>
                    <a:pt x="207" y="1293"/>
                  </a:cubicBezTo>
                  <a:cubicBezTo>
                    <a:pt x="214" y="1248"/>
                    <a:pt x="379" y="201"/>
                    <a:pt x="1807" y="201"/>
                  </a:cubicBezTo>
                  <a:cubicBezTo>
                    <a:pt x="1862" y="201"/>
                    <a:pt x="1919" y="203"/>
                    <a:pt x="1978" y="206"/>
                  </a:cubicBezTo>
                  <a:cubicBezTo>
                    <a:pt x="1981" y="206"/>
                    <a:pt x="1984" y="206"/>
                    <a:pt x="1987" y="206"/>
                  </a:cubicBezTo>
                  <a:cubicBezTo>
                    <a:pt x="2044" y="206"/>
                    <a:pt x="2080" y="164"/>
                    <a:pt x="2084" y="111"/>
                  </a:cubicBezTo>
                  <a:cubicBezTo>
                    <a:pt x="2086" y="56"/>
                    <a:pt x="2043" y="8"/>
                    <a:pt x="1990" y="5"/>
                  </a:cubicBezTo>
                  <a:cubicBezTo>
                    <a:pt x="1927" y="2"/>
                    <a:pt x="1866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3172;p47"/>
            <p:cNvSpPr/>
            <p:nvPr/>
          </p:nvSpPr>
          <p:spPr>
            <a:xfrm>
              <a:off x="5844273" y="2702361"/>
              <a:ext cx="21881" cy="40202"/>
            </a:xfrm>
            <a:custGeom>
              <a:avLst/>
              <a:gdLst/>
              <a:ahLst/>
              <a:cxnLst/>
              <a:rect l="l" t="t" r="r" b="b"/>
              <a:pathLst>
                <a:path w="732" h="1345" extrusionOk="0">
                  <a:moveTo>
                    <a:pt x="370" y="0"/>
                  </a:moveTo>
                  <a:cubicBezTo>
                    <a:pt x="339" y="0"/>
                    <a:pt x="308" y="15"/>
                    <a:pt x="287" y="42"/>
                  </a:cubicBezTo>
                  <a:cubicBezTo>
                    <a:pt x="71" y="340"/>
                    <a:pt x="1" y="614"/>
                    <a:pt x="76" y="853"/>
                  </a:cubicBezTo>
                  <a:cubicBezTo>
                    <a:pt x="187" y="1201"/>
                    <a:pt x="570" y="1333"/>
                    <a:pt x="587" y="1339"/>
                  </a:cubicBezTo>
                  <a:cubicBezTo>
                    <a:pt x="596" y="1342"/>
                    <a:pt x="608" y="1345"/>
                    <a:pt x="618" y="1345"/>
                  </a:cubicBezTo>
                  <a:cubicBezTo>
                    <a:pt x="659" y="1345"/>
                    <a:pt x="697" y="1318"/>
                    <a:pt x="715" y="1277"/>
                  </a:cubicBezTo>
                  <a:cubicBezTo>
                    <a:pt x="732" y="1226"/>
                    <a:pt x="704" y="1168"/>
                    <a:pt x="652" y="1150"/>
                  </a:cubicBezTo>
                  <a:cubicBezTo>
                    <a:pt x="647" y="1148"/>
                    <a:pt x="348" y="1043"/>
                    <a:pt x="269" y="791"/>
                  </a:cubicBezTo>
                  <a:cubicBezTo>
                    <a:pt x="214" y="618"/>
                    <a:pt x="276" y="403"/>
                    <a:pt x="453" y="160"/>
                  </a:cubicBezTo>
                  <a:cubicBezTo>
                    <a:pt x="484" y="114"/>
                    <a:pt x="475" y="50"/>
                    <a:pt x="429" y="19"/>
                  </a:cubicBezTo>
                  <a:cubicBezTo>
                    <a:pt x="411" y="6"/>
                    <a:pt x="390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3173;p47"/>
            <p:cNvSpPr/>
            <p:nvPr/>
          </p:nvSpPr>
          <p:spPr>
            <a:xfrm>
              <a:off x="5995410" y="2571084"/>
              <a:ext cx="28846" cy="37482"/>
            </a:xfrm>
            <a:custGeom>
              <a:avLst/>
              <a:gdLst/>
              <a:ahLst/>
              <a:cxnLst/>
              <a:rect l="l" t="t" r="r" b="b"/>
              <a:pathLst>
                <a:path w="965" h="1254" extrusionOk="0">
                  <a:moveTo>
                    <a:pt x="312" y="1"/>
                  </a:moveTo>
                  <a:cubicBezTo>
                    <a:pt x="282" y="1"/>
                    <a:pt x="254" y="6"/>
                    <a:pt x="227" y="17"/>
                  </a:cubicBezTo>
                  <a:cubicBezTo>
                    <a:pt x="40" y="95"/>
                    <a:pt x="1" y="432"/>
                    <a:pt x="142" y="770"/>
                  </a:cubicBezTo>
                  <a:cubicBezTo>
                    <a:pt x="263" y="1059"/>
                    <a:pt x="476" y="1254"/>
                    <a:pt x="654" y="1254"/>
                  </a:cubicBezTo>
                  <a:cubicBezTo>
                    <a:pt x="683" y="1254"/>
                    <a:pt x="712" y="1248"/>
                    <a:pt x="739" y="1237"/>
                  </a:cubicBezTo>
                  <a:cubicBezTo>
                    <a:pt x="925" y="1159"/>
                    <a:pt x="965" y="822"/>
                    <a:pt x="824" y="486"/>
                  </a:cubicBezTo>
                  <a:cubicBezTo>
                    <a:pt x="703" y="197"/>
                    <a:pt x="489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3174;p47"/>
            <p:cNvSpPr/>
            <p:nvPr/>
          </p:nvSpPr>
          <p:spPr>
            <a:xfrm>
              <a:off x="6123320" y="2498421"/>
              <a:ext cx="28846" cy="37422"/>
            </a:xfrm>
            <a:custGeom>
              <a:avLst/>
              <a:gdLst/>
              <a:ahLst/>
              <a:cxnLst/>
              <a:rect l="l" t="t" r="r" b="b"/>
              <a:pathLst>
                <a:path w="965" h="1252" extrusionOk="0">
                  <a:moveTo>
                    <a:pt x="310" y="0"/>
                  </a:moveTo>
                  <a:cubicBezTo>
                    <a:pt x="281" y="0"/>
                    <a:pt x="253" y="5"/>
                    <a:pt x="226" y="16"/>
                  </a:cubicBezTo>
                  <a:cubicBezTo>
                    <a:pt x="40" y="94"/>
                    <a:pt x="0" y="430"/>
                    <a:pt x="141" y="767"/>
                  </a:cubicBezTo>
                  <a:cubicBezTo>
                    <a:pt x="262" y="1056"/>
                    <a:pt x="475" y="1252"/>
                    <a:pt x="652" y="1252"/>
                  </a:cubicBezTo>
                  <a:cubicBezTo>
                    <a:pt x="682" y="1252"/>
                    <a:pt x="711" y="1246"/>
                    <a:pt x="738" y="1234"/>
                  </a:cubicBezTo>
                  <a:cubicBezTo>
                    <a:pt x="925" y="1157"/>
                    <a:pt x="964" y="821"/>
                    <a:pt x="823" y="484"/>
                  </a:cubicBezTo>
                  <a:cubicBezTo>
                    <a:pt x="702" y="194"/>
                    <a:pt x="488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3175;p47"/>
            <p:cNvSpPr/>
            <p:nvPr/>
          </p:nvSpPr>
          <p:spPr>
            <a:xfrm>
              <a:off x="6081500" y="2438014"/>
              <a:ext cx="66870" cy="32461"/>
            </a:xfrm>
            <a:custGeom>
              <a:avLst/>
              <a:gdLst/>
              <a:ahLst/>
              <a:cxnLst/>
              <a:rect l="l" t="t" r="r" b="b"/>
              <a:pathLst>
                <a:path w="2237" h="1086" extrusionOk="0">
                  <a:moveTo>
                    <a:pt x="1314" y="1"/>
                  </a:moveTo>
                  <a:cubicBezTo>
                    <a:pt x="405" y="1"/>
                    <a:pt x="49" y="795"/>
                    <a:pt x="44" y="805"/>
                  </a:cubicBezTo>
                  <a:cubicBezTo>
                    <a:pt x="0" y="908"/>
                    <a:pt x="47" y="1025"/>
                    <a:pt x="148" y="1070"/>
                  </a:cubicBezTo>
                  <a:cubicBezTo>
                    <a:pt x="174" y="1080"/>
                    <a:pt x="202" y="1086"/>
                    <a:pt x="228" y="1086"/>
                  </a:cubicBezTo>
                  <a:cubicBezTo>
                    <a:pt x="305" y="1086"/>
                    <a:pt x="380" y="1039"/>
                    <a:pt x="411" y="967"/>
                  </a:cubicBezTo>
                  <a:cubicBezTo>
                    <a:pt x="424" y="938"/>
                    <a:pt x="665" y="407"/>
                    <a:pt x="1317" y="407"/>
                  </a:cubicBezTo>
                  <a:cubicBezTo>
                    <a:pt x="1492" y="407"/>
                    <a:pt x="1696" y="445"/>
                    <a:pt x="1933" y="541"/>
                  </a:cubicBezTo>
                  <a:cubicBezTo>
                    <a:pt x="1957" y="551"/>
                    <a:pt x="1983" y="556"/>
                    <a:pt x="2008" y="556"/>
                  </a:cubicBezTo>
                  <a:cubicBezTo>
                    <a:pt x="2088" y="556"/>
                    <a:pt x="2163" y="507"/>
                    <a:pt x="2195" y="430"/>
                  </a:cubicBezTo>
                  <a:cubicBezTo>
                    <a:pt x="2236" y="325"/>
                    <a:pt x="2187" y="209"/>
                    <a:pt x="2084" y="167"/>
                  </a:cubicBezTo>
                  <a:cubicBezTo>
                    <a:pt x="1792" y="48"/>
                    <a:pt x="1536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3176;p47"/>
            <p:cNvSpPr/>
            <p:nvPr/>
          </p:nvSpPr>
          <p:spPr>
            <a:xfrm>
              <a:off x="6043267" y="2616158"/>
              <a:ext cx="77451" cy="24151"/>
            </a:xfrm>
            <a:custGeom>
              <a:avLst/>
              <a:gdLst/>
              <a:ahLst/>
              <a:cxnLst/>
              <a:rect l="l" t="t" r="r" b="b"/>
              <a:pathLst>
                <a:path w="2591" h="808" extrusionOk="0">
                  <a:moveTo>
                    <a:pt x="2367" y="0"/>
                  </a:moveTo>
                  <a:cubicBezTo>
                    <a:pt x="2319" y="0"/>
                    <a:pt x="2271" y="17"/>
                    <a:pt x="2232" y="52"/>
                  </a:cubicBezTo>
                  <a:cubicBezTo>
                    <a:pt x="2209" y="72"/>
                    <a:pt x="1826" y="405"/>
                    <a:pt x="1249" y="405"/>
                  </a:cubicBezTo>
                  <a:cubicBezTo>
                    <a:pt x="981" y="405"/>
                    <a:pt x="671" y="334"/>
                    <a:pt x="335" y="125"/>
                  </a:cubicBezTo>
                  <a:cubicBezTo>
                    <a:pt x="302" y="105"/>
                    <a:pt x="265" y="96"/>
                    <a:pt x="229" y="96"/>
                  </a:cubicBezTo>
                  <a:cubicBezTo>
                    <a:pt x="162" y="96"/>
                    <a:pt x="96" y="129"/>
                    <a:pt x="58" y="192"/>
                  </a:cubicBezTo>
                  <a:cubicBezTo>
                    <a:pt x="0" y="285"/>
                    <a:pt x="29" y="411"/>
                    <a:pt x="123" y="468"/>
                  </a:cubicBezTo>
                  <a:cubicBezTo>
                    <a:pt x="528" y="721"/>
                    <a:pt x="905" y="807"/>
                    <a:pt x="1237" y="807"/>
                  </a:cubicBezTo>
                  <a:cubicBezTo>
                    <a:pt x="1986" y="807"/>
                    <a:pt x="2493" y="357"/>
                    <a:pt x="2502" y="351"/>
                  </a:cubicBezTo>
                  <a:cubicBezTo>
                    <a:pt x="2585" y="277"/>
                    <a:pt x="2591" y="151"/>
                    <a:pt x="2516" y="68"/>
                  </a:cubicBezTo>
                  <a:cubicBezTo>
                    <a:pt x="2476" y="23"/>
                    <a:pt x="2422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3177;p47"/>
            <p:cNvSpPr/>
            <p:nvPr/>
          </p:nvSpPr>
          <p:spPr>
            <a:xfrm>
              <a:off x="5933442" y="2504429"/>
              <a:ext cx="58589" cy="43520"/>
            </a:xfrm>
            <a:custGeom>
              <a:avLst/>
              <a:gdLst/>
              <a:ahLst/>
              <a:cxnLst/>
              <a:rect l="l" t="t" r="r" b="b"/>
              <a:pathLst>
                <a:path w="1960" h="1456" extrusionOk="0">
                  <a:moveTo>
                    <a:pt x="1559" y="0"/>
                  </a:moveTo>
                  <a:cubicBezTo>
                    <a:pt x="156" y="0"/>
                    <a:pt x="13" y="1220"/>
                    <a:pt x="12" y="1234"/>
                  </a:cubicBezTo>
                  <a:cubicBezTo>
                    <a:pt x="0" y="1344"/>
                    <a:pt x="81" y="1441"/>
                    <a:pt x="189" y="1454"/>
                  </a:cubicBezTo>
                  <a:cubicBezTo>
                    <a:pt x="198" y="1455"/>
                    <a:pt x="205" y="1455"/>
                    <a:pt x="212" y="1455"/>
                  </a:cubicBezTo>
                  <a:cubicBezTo>
                    <a:pt x="314" y="1455"/>
                    <a:pt x="400" y="1379"/>
                    <a:pt x="412" y="1276"/>
                  </a:cubicBezTo>
                  <a:cubicBezTo>
                    <a:pt x="423" y="1184"/>
                    <a:pt x="541" y="404"/>
                    <a:pt x="1561" y="404"/>
                  </a:cubicBezTo>
                  <a:cubicBezTo>
                    <a:pt x="1616" y="404"/>
                    <a:pt x="1673" y="406"/>
                    <a:pt x="1734" y="411"/>
                  </a:cubicBezTo>
                  <a:cubicBezTo>
                    <a:pt x="1739" y="411"/>
                    <a:pt x="1744" y="412"/>
                    <a:pt x="1750" y="412"/>
                  </a:cubicBezTo>
                  <a:cubicBezTo>
                    <a:pt x="1857" y="412"/>
                    <a:pt x="1942" y="332"/>
                    <a:pt x="1951" y="226"/>
                  </a:cubicBezTo>
                  <a:cubicBezTo>
                    <a:pt x="1959" y="115"/>
                    <a:pt x="1876" y="17"/>
                    <a:pt x="1765" y="9"/>
                  </a:cubicBezTo>
                  <a:cubicBezTo>
                    <a:pt x="1693" y="3"/>
                    <a:pt x="1624" y="0"/>
                    <a:pt x="1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3178;p47"/>
            <p:cNvSpPr/>
            <p:nvPr/>
          </p:nvSpPr>
          <p:spPr>
            <a:xfrm>
              <a:off x="6081111" y="2518209"/>
              <a:ext cx="65016" cy="61633"/>
            </a:xfrm>
            <a:custGeom>
              <a:avLst/>
              <a:gdLst/>
              <a:ahLst/>
              <a:cxnLst/>
              <a:rect l="l" t="t" r="r" b="b"/>
              <a:pathLst>
                <a:path w="2175" h="2062" extrusionOk="0">
                  <a:moveTo>
                    <a:pt x="224" y="0"/>
                  </a:moveTo>
                  <a:cubicBezTo>
                    <a:pt x="208" y="0"/>
                    <a:pt x="192" y="2"/>
                    <a:pt x="176" y="6"/>
                  </a:cubicBezTo>
                  <a:cubicBezTo>
                    <a:pt x="67" y="33"/>
                    <a:pt x="1" y="142"/>
                    <a:pt x="27" y="251"/>
                  </a:cubicBezTo>
                  <a:cubicBezTo>
                    <a:pt x="63" y="393"/>
                    <a:pt x="260" y="1113"/>
                    <a:pt x="711" y="1268"/>
                  </a:cubicBezTo>
                  <a:cubicBezTo>
                    <a:pt x="732" y="1276"/>
                    <a:pt x="755" y="1280"/>
                    <a:pt x="777" y="1280"/>
                  </a:cubicBezTo>
                  <a:cubicBezTo>
                    <a:pt x="816" y="1280"/>
                    <a:pt x="855" y="1268"/>
                    <a:pt x="888" y="1246"/>
                  </a:cubicBezTo>
                  <a:cubicBezTo>
                    <a:pt x="970" y="1192"/>
                    <a:pt x="1184" y="1080"/>
                    <a:pt x="1367" y="1080"/>
                  </a:cubicBezTo>
                  <a:cubicBezTo>
                    <a:pt x="1432" y="1080"/>
                    <a:pt x="1493" y="1094"/>
                    <a:pt x="1543" y="1130"/>
                  </a:cubicBezTo>
                  <a:cubicBezTo>
                    <a:pt x="1690" y="1234"/>
                    <a:pt x="1508" y="1623"/>
                    <a:pt x="1425" y="1751"/>
                  </a:cubicBezTo>
                  <a:cubicBezTo>
                    <a:pt x="1365" y="1846"/>
                    <a:pt x="1391" y="1970"/>
                    <a:pt x="1485" y="2031"/>
                  </a:cubicBezTo>
                  <a:cubicBezTo>
                    <a:pt x="1521" y="2052"/>
                    <a:pt x="1557" y="2062"/>
                    <a:pt x="1594" y="2062"/>
                  </a:cubicBezTo>
                  <a:cubicBezTo>
                    <a:pt x="1659" y="2062"/>
                    <a:pt x="1725" y="2031"/>
                    <a:pt x="1762" y="1967"/>
                  </a:cubicBezTo>
                  <a:cubicBezTo>
                    <a:pt x="1954" y="1666"/>
                    <a:pt x="2174" y="1086"/>
                    <a:pt x="1776" y="801"/>
                  </a:cubicBezTo>
                  <a:cubicBezTo>
                    <a:pt x="1648" y="709"/>
                    <a:pt x="1506" y="675"/>
                    <a:pt x="1368" y="675"/>
                  </a:cubicBezTo>
                  <a:cubicBezTo>
                    <a:pt x="1129" y="675"/>
                    <a:pt x="901" y="775"/>
                    <a:pt x="771" y="845"/>
                  </a:cubicBezTo>
                  <a:cubicBezTo>
                    <a:pt x="617" y="719"/>
                    <a:pt x="476" y="379"/>
                    <a:pt x="418" y="153"/>
                  </a:cubicBezTo>
                  <a:cubicBezTo>
                    <a:pt x="397" y="62"/>
                    <a:pt x="314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3179;p47"/>
            <p:cNvSpPr/>
            <p:nvPr/>
          </p:nvSpPr>
          <p:spPr>
            <a:xfrm>
              <a:off x="5934489" y="2619267"/>
              <a:ext cx="100319" cy="79986"/>
            </a:xfrm>
            <a:custGeom>
              <a:avLst/>
              <a:gdLst/>
              <a:ahLst/>
              <a:cxnLst/>
              <a:rect l="l" t="t" r="r" b="b"/>
              <a:pathLst>
                <a:path w="3356" h="2676" extrusionOk="0">
                  <a:moveTo>
                    <a:pt x="1886" y="1"/>
                  </a:moveTo>
                  <a:cubicBezTo>
                    <a:pt x="1623" y="1"/>
                    <a:pt x="1347" y="66"/>
                    <a:pt x="1086" y="202"/>
                  </a:cubicBezTo>
                  <a:cubicBezTo>
                    <a:pt x="339" y="590"/>
                    <a:pt x="1" y="1415"/>
                    <a:pt x="328" y="2043"/>
                  </a:cubicBezTo>
                  <a:cubicBezTo>
                    <a:pt x="540" y="2451"/>
                    <a:pt x="982" y="2675"/>
                    <a:pt x="1470" y="2675"/>
                  </a:cubicBezTo>
                  <a:cubicBezTo>
                    <a:pt x="1733" y="2675"/>
                    <a:pt x="2009" y="2610"/>
                    <a:pt x="2270" y="2475"/>
                  </a:cubicBezTo>
                  <a:cubicBezTo>
                    <a:pt x="3017" y="2086"/>
                    <a:pt x="3356" y="1262"/>
                    <a:pt x="3028" y="634"/>
                  </a:cubicBezTo>
                  <a:cubicBezTo>
                    <a:pt x="2816" y="226"/>
                    <a:pt x="2374" y="1"/>
                    <a:pt x="1886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3180;p47"/>
            <p:cNvSpPr/>
            <p:nvPr/>
          </p:nvSpPr>
          <p:spPr>
            <a:xfrm>
              <a:off x="6143108" y="2523409"/>
              <a:ext cx="73057" cy="73440"/>
            </a:xfrm>
            <a:custGeom>
              <a:avLst/>
              <a:gdLst/>
              <a:ahLst/>
              <a:cxnLst/>
              <a:rect l="l" t="t" r="r" b="b"/>
              <a:pathLst>
                <a:path w="2444" h="2457" extrusionOk="0">
                  <a:moveTo>
                    <a:pt x="1012" y="1"/>
                  </a:moveTo>
                  <a:cubicBezTo>
                    <a:pt x="879" y="1"/>
                    <a:pt x="749" y="30"/>
                    <a:pt x="630" y="92"/>
                  </a:cubicBezTo>
                  <a:cubicBezTo>
                    <a:pt x="134" y="349"/>
                    <a:pt x="0" y="1066"/>
                    <a:pt x="326" y="1694"/>
                  </a:cubicBezTo>
                  <a:cubicBezTo>
                    <a:pt x="574" y="2170"/>
                    <a:pt x="1016" y="2457"/>
                    <a:pt x="1430" y="2457"/>
                  </a:cubicBezTo>
                  <a:cubicBezTo>
                    <a:pt x="1564" y="2457"/>
                    <a:pt x="1694" y="2427"/>
                    <a:pt x="1814" y="2365"/>
                  </a:cubicBezTo>
                  <a:cubicBezTo>
                    <a:pt x="2309" y="2106"/>
                    <a:pt x="2443" y="1391"/>
                    <a:pt x="2117" y="763"/>
                  </a:cubicBezTo>
                  <a:cubicBezTo>
                    <a:pt x="1869" y="288"/>
                    <a:pt x="1427" y="1"/>
                    <a:pt x="1012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3181;p47"/>
            <p:cNvSpPr/>
            <p:nvPr/>
          </p:nvSpPr>
          <p:spPr>
            <a:xfrm>
              <a:off x="5908303" y="2261304"/>
              <a:ext cx="281438" cy="214192"/>
            </a:xfrm>
            <a:custGeom>
              <a:avLst/>
              <a:gdLst/>
              <a:ahLst/>
              <a:cxnLst/>
              <a:rect l="l" t="t" r="r" b="b"/>
              <a:pathLst>
                <a:path w="9415" h="7166" extrusionOk="0">
                  <a:moveTo>
                    <a:pt x="2561" y="0"/>
                  </a:moveTo>
                  <a:cubicBezTo>
                    <a:pt x="909" y="0"/>
                    <a:pt x="214" y="488"/>
                    <a:pt x="0" y="1112"/>
                  </a:cubicBezTo>
                  <a:cubicBezTo>
                    <a:pt x="298" y="1080"/>
                    <a:pt x="735" y="1047"/>
                    <a:pt x="1262" y="1047"/>
                  </a:cubicBezTo>
                  <a:cubicBezTo>
                    <a:pt x="3783" y="1047"/>
                    <a:pt x="8348" y="1810"/>
                    <a:pt x="9415" y="7166"/>
                  </a:cubicBezTo>
                  <a:cubicBezTo>
                    <a:pt x="9238" y="5228"/>
                    <a:pt x="8319" y="490"/>
                    <a:pt x="3542" y="49"/>
                  </a:cubicBezTo>
                  <a:cubicBezTo>
                    <a:pt x="3182" y="16"/>
                    <a:pt x="2856" y="0"/>
                    <a:pt x="2561" y="0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roup 814"/>
          <p:cNvGrpSpPr/>
          <p:nvPr/>
        </p:nvGrpSpPr>
        <p:grpSpPr>
          <a:xfrm>
            <a:off x="9910089" y="4748165"/>
            <a:ext cx="1003162" cy="1482424"/>
            <a:chOff x="7600701" y="3312745"/>
            <a:chExt cx="1003162" cy="1482424"/>
          </a:xfrm>
        </p:grpSpPr>
        <p:sp>
          <p:nvSpPr>
            <p:cNvPr id="816" name="Google Shape;3182;p47"/>
            <p:cNvSpPr/>
            <p:nvPr/>
          </p:nvSpPr>
          <p:spPr>
            <a:xfrm>
              <a:off x="7600701" y="3312745"/>
              <a:ext cx="1003162" cy="1482424"/>
            </a:xfrm>
            <a:custGeom>
              <a:avLst/>
              <a:gdLst/>
              <a:ahLst/>
              <a:cxnLst/>
              <a:rect l="l" t="t" r="r" b="b"/>
              <a:pathLst>
                <a:path w="33559" h="49596" extrusionOk="0">
                  <a:moveTo>
                    <a:pt x="19249" y="0"/>
                  </a:moveTo>
                  <a:cubicBezTo>
                    <a:pt x="17542" y="0"/>
                    <a:pt x="16124" y="429"/>
                    <a:pt x="15202" y="1201"/>
                  </a:cubicBezTo>
                  <a:cubicBezTo>
                    <a:pt x="15054" y="1326"/>
                    <a:pt x="14362" y="1293"/>
                    <a:pt x="14146" y="1343"/>
                  </a:cubicBezTo>
                  <a:cubicBezTo>
                    <a:pt x="13752" y="1432"/>
                    <a:pt x="13367" y="1559"/>
                    <a:pt x="12997" y="1722"/>
                  </a:cubicBezTo>
                  <a:cubicBezTo>
                    <a:pt x="12160" y="2095"/>
                    <a:pt x="11416" y="2661"/>
                    <a:pt x="10836" y="3370"/>
                  </a:cubicBezTo>
                  <a:cubicBezTo>
                    <a:pt x="9377" y="5152"/>
                    <a:pt x="8958" y="7730"/>
                    <a:pt x="9268" y="9961"/>
                  </a:cubicBezTo>
                  <a:cubicBezTo>
                    <a:pt x="9284" y="10078"/>
                    <a:pt x="9303" y="10198"/>
                    <a:pt x="9275" y="10313"/>
                  </a:cubicBezTo>
                  <a:cubicBezTo>
                    <a:pt x="9236" y="10474"/>
                    <a:pt x="9071" y="10589"/>
                    <a:pt x="8924" y="10629"/>
                  </a:cubicBezTo>
                  <a:cubicBezTo>
                    <a:pt x="8705" y="10074"/>
                    <a:pt x="8215" y="9654"/>
                    <a:pt x="7629" y="9536"/>
                  </a:cubicBezTo>
                  <a:cubicBezTo>
                    <a:pt x="7509" y="9514"/>
                    <a:pt x="7387" y="9501"/>
                    <a:pt x="7265" y="9501"/>
                  </a:cubicBezTo>
                  <a:cubicBezTo>
                    <a:pt x="7179" y="9501"/>
                    <a:pt x="7079" y="9508"/>
                    <a:pt x="6967" y="9526"/>
                  </a:cubicBezTo>
                  <a:cubicBezTo>
                    <a:pt x="6967" y="9526"/>
                    <a:pt x="6967" y="9526"/>
                    <a:pt x="6967" y="9526"/>
                  </a:cubicBezTo>
                  <a:cubicBezTo>
                    <a:pt x="6933" y="9526"/>
                    <a:pt x="6027" y="8674"/>
                    <a:pt x="5820" y="8603"/>
                  </a:cubicBezTo>
                  <a:cubicBezTo>
                    <a:pt x="5653" y="8546"/>
                    <a:pt x="5486" y="8522"/>
                    <a:pt x="5320" y="8522"/>
                  </a:cubicBezTo>
                  <a:cubicBezTo>
                    <a:pt x="4851" y="8522"/>
                    <a:pt x="4386" y="8709"/>
                    <a:pt x="3927" y="8842"/>
                  </a:cubicBezTo>
                  <a:cubicBezTo>
                    <a:pt x="3703" y="8907"/>
                    <a:pt x="3480" y="8970"/>
                    <a:pt x="3268" y="9068"/>
                  </a:cubicBezTo>
                  <a:cubicBezTo>
                    <a:pt x="2952" y="9212"/>
                    <a:pt x="2668" y="9432"/>
                    <a:pt x="2459" y="9710"/>
                  </a:cubicBezTo>
                  <a:cubicBezTo>
                    <a:pt x="2387" y="9805"/>
                    <a:pt x="2324" y="9909"/>
                    <a:pt x="2239" y="9994"/>
                  </a:cubicBezTo>
                  <a:cubicBezTo>
                    <a:pt x="2134" y="10095"/>
                    <a:pt x="2005" y="10164"/>
                    <a:pt x="1886" y="10248"/>
                  </a:cubicBezTo>
                  <a:cubicBezTo>
                    <a:pt x="1595" y="10452"/>
                    <a:pt x="1381" y="10745"/>
                    <a:pt x="1258" y="11079"/>
                  </a:cubicBezTo>
                  <a:cubicBezTo>
                    <a:pt x="1187" y="11271"/>
                    <a:pt x="1235" y="11771"/>
                    <a:pt x="1144" y="11899"/>
                  </a:cubicBezTo>
                  <a:cubicBezTo>
                    <a:pt x="1122" y="11930"/>
                    <a:pt x="1101" y="11963"/>
                    <a:pt x="1080" y="11997"/>
                  </a:cubicBezTo>
                  <a:cubicBezTo>
                    <a:pt x="0" y="13750"/>
                    <a:pt x="2453" y="15349"/>
                    <a:pt x="3525" y="16360"/>
                  </a:cubicBezTo>
                  <a:cubicBezTo>
                    <a:pt x="4246" y="17043"/>
                    <a:pt x="4972" y="17727"/>
                    <a:pt x="5608" y="18491"/>
                  </a:cubicBezTo>
                  <a:cubicBezTo>
                    <a:pt x="6283" y="19298"/>
                    <a:pt x="6881" y="20233"/>
                    <a:pt x="7772" y="20825"/>
                  </a:cubicBezTo>
                  <a:cubicBezTo>
                    <a:pt x="8551" y="21342"/>
                    <a:pt x="9320" y="21873"/>
                    <a:pt x="10087" y="22422"/>
                  </a:cubicBezTo>
                  <a:lnTo>
                    <a:pt x="10238" y="22516"/>
                  </a:lnTo>
                  <a:cubicBezTo>
                    <a:pt x="10520" y="22696"/>
                    <a:pt x="10809" y="22881"/>
                    <a:pt x="11123" y="23060"/>
                  </a:cubicBezTo>
                  <a:cubicBezTo>
                    <a:pt x="11645" y="23361"/>
                    <a:pt x="10993" y="25455"/>
                    <a:pt x="10883" y="26008"/>
                  </a:cubicBezTo>
                  <a:cubicBezTo>
                    <a:pt x="10498" y="27911"/>
                    <a:pt x="9875" y="29591"/>
                    <a:pt x="9143" y="31376"/>
                  </a:cubicBezTo>
                  <a:lnTo>
                    <a:pt x="8184" y="33710"/>
                  </a:lnTo>
                  <a:cubicBezTo>
                    <a:pt x="7850" y="34528"/>
                    <a:pt x="7220" y="35480"/>
                    <a:pt x="7363" y="36384"/>
                  </a:cubicBezTo>
                  <a:cubicBezTo>
                    <a:pt x="7442" y="36885"/>
                    <a:pt x="7751" y="37327"/>
                    <a:pt x="8130" y="37662"/>
                  </a:cubicBezTo>
                  <a:cubicBezTo>
                    <a:pt x="9028" y="38456"/>
                    <a:pt x="10306" y="39020"/>
                    <a:pt x="11459" y="39303"/>
                  </a:cubicBezTo>
                  <a:cubicBezTo>
                    <a:pt x="11634" y="39347"/>
                    <a:pt x="11932" y="42387"/>
                    <a:pt x="11977" y="42640"/>
                  </a:cubicBezTo>
                  <a:cubicBezTo>
                    <a:pt x="12077" y="43220"/>
                    <a:pt x="12183" y="43802"/>
                    <a:pt x="12275" y="44296"/>
                  </a:cubicBezTo>
                  <a:cubicBezTo>
                    <a:pt x="12211" y="44324"/>
                    <a:pt x="12148" y="44352"/>
                    <a:pt x="12084" y="44383"/>
                  </a:cubicBezTo>
                  <a:cubicBezTo>
                    <a:pt x="10865" y="44942"/>
                    <a:pt x="9591" y="45679"/>
                    <a:pt x="9391" y="46911"/>
                  </a:cubicBezTo>
                  <a:cubicBezTo>
                    <a:pt x="9318" y="47376"/>
                    <a:pt x="9402" y="47836"/>
                    <a:pt x="9637" y="48244"/>
                  </a:cubicBezTo>
                  <a:cubicBezTo>
                    <a:pt x="10251" y="49311"/>
                    <a:pt x="11591" y="49596"/>
                    <a:pt x="12969" y="49596"/>
                  </a:cubicBezTo>
                  <a:cubicBezTo>
                    <a:pt x="14078" y="49596"/>
                    <a:pt x="15213" y="49411"/>
                    <a:pt x="16015" y="49302"/>
                  </a:cubicBezTo>
                  <a:cubicBezTo>
                    <a:pt x="16890" y="49182"/>
                    <a:pt x="17811" y="49030"/>
                    <a:pt x="18498" y="48472"/>
                  </a:cubicBezTo>
                  <a:cubicBezTo>
                    <a:pt x="19596" y="47576"/>
                    <a:pt x="19163" y="46342"/>
                    <a:pt x="18640" y="45274"/>
                  </a:cubicBezTo>
                  <a:cubicBezTo>
                    <a:pt x="18217" y="44409"/>
                    <a:pt x="18258" y="43367"/>
                    <a:pt x="18175" y="42421"/>
                  </a:cubicBezTo>
                  <a:lnTo>
                    <a:pt x="18175" y="42421"/>
                  </a:lnTo>
                  <a:cubicBezTo>
                    <a:pt x="18869" y="43035"/>
                    <a:pt x="19643" y="43531"/>
                    <a:pt x="20484" y="43899"/>
                  </a:cubicBezTo>
                  <a:cubicBezTo>
                    <a:pt x="20752" y="44018"/>
                    <a:pt x="21452" y="44133"/>
                    <a:pt x="21586" y="44419"/>
                  </a:cubicBezTo>
                  <a:cubicBezTo>
                    <a:pt x="21653" y="44557"/>
                    <a:pt x="21648" y="44716"/>
                    <a:pt x="21650" y="44870"/>
                  </a:cubicBezTo>
                  <a:cubicBezTo>
                    <a:pt x="21655" y="46052"/>
                    <a:pt x="21929" y="47450"/>
                    <a:pt x="22895" y="48237"/>
                  </a:cubicBezTo>
                  <a:cubicBezTo>
                    <a:pt x="23317" y="48580"/>
                    <a:pt x="23783" y="48732"/>
                    <a:pt x="24242" y="48732"/>
                  </a:cubicBezTo>
                  <a:cubicBezTo>
                    <a:pt x="25024" y="48732"/>
                    <a:pt x="25786" y="48290"/>
                    <a:pt x="26275" y="47594"/>
                  </a:cubicBezTo>
                  <a:cubicBezTo>
                    <a:pt x="27194" y="46286"/>
                    <a:pt x="27526" y="44543"/>
                    <a:pt x="27800" y="43004"/>
                  </a:cubicBezTo>
                  <a:cubicBezTo>
                    <a:pt x="27896" y="42459"/>
                    <a:pt x="28113" y="41111"/>
                    <a:pt x="28042" y="40363"/>
                  </a:cubicBezTo>
                  <a:cubicBezTo>
                    <a:pt x="27935" y="39214"/>
                    <a:pt x="26887" y="38459"/>
                    <a:pt x="25795" y="38459"/>
                  </a:cubicBezTo>
                  <a:cubicBezTo>
                    <a:pt x="25652" y="38459"/>
                    <a:pt x="25509" y="38472"/>
                    <a:pt x="25366" y="38499"/>
                  </a:cubicBezTo>
                  <a:cubicBezTo>
                    <a:pt x="25069" y="38554"/>
                    <a:pt x="24778" y="38643"/>
                    <a:pt x="24488" y="38643"/>
                  </a:cubicBezTo>
                  <a:cubicBezTo>
                    <a:pt x="24320" y="38643"/>
                    <a:pt x="24152" y="38613"/>
                    <a:pt x="23984" y="38528"/>
                  </a:cubicBezTo>
                  <a:cubicBezTo>
                    <a:pt x="24134" y="38442"/>
                    <a:pt x="24296" y="38375"/>
                    <a:pt x="24457" y="38304"/>
                  </a:cubicBezTo>
                  <a:cubicBezTo>
                    <a:pt x="24895" y="38112"/>
                    <a:pt x="25125" y="37625"/>
                    <a:pt x="24995" y="37165"/>
                  </a:cubicBezTo>
                  <a:cubicBezTo>
                    <a:pt x="24295" y="34669"/>
                    <a:pt x="23595" y="32175"/>
                    <a:pt x="22896" y="29680"/>
                  </a:cubicBezTo>
                  <a:cubicBezTo>
                    <a:pt x="22770" y="29235"/>
                    <a:pt x="22645" y="28786"/>
                    <a:pt x="22651" y="28323"/>
                  </a:cubicBezTo>
                  <a:lnTo>
                    <a:pt x="22651" y="28323"/>
                  </a:lnTo>
                  <a:cubicBezTo>
                    <a:pt x="22924" y="28706"/>
                    <a:pt x="23835" y="28798"/>
                    <a:pt x="24268" y="28872"/>
                  </a:cubicBezTo>
                  <a:cubicBezTo>
                    <a:pt x="24451" y="28904"/>
                    <a:pt x="24636" y="28918"/>
                    <a:pt x="24821" y="28918"/>
                  </a:cubicBezTo>
                  <a:cubicBezTo>
                    <a:pt x="25301" y="28918"/>
                    <a:pt x="25782" y="28821"/>
                    <a:pt x="26234" y="28671"/>
                  </a:cubicBezTo>
                  <a:cubicBezTo>
                    <a:pt x="27080" y="28391"/>
                    <a:pt x="27850" y="27928"/>
                    <a:pt x="28644" y="27523"/>
                  </a:cubicBezTo>
                  <a:cubicBezTo>
                    <a:pt x="30363" y="26644"/>
                    <a:pt x="33128" y="26220"/>
                    <a:pt x="33391" y="23938"/>
                  </a:cubicBezTo>
                  <a:cubicBezTo>
                    <a:pt x="33372" y="23931"/>
                    <a:pt x="33375" y="23929"/>
                    <a:pt x="33375" y="23927"/>
                  </a:cubicBezTo>
                  <a:cubicBezTo>
                    <a:pt x="33396" y="23753"/>
                    <a:pt x="33458" y="23586"/>
                    <a:pt x="33494" y="23413"/>
                  </a:cubicBezTo>
                  <a:cubicBezTo>
                    <a:pt x="33559" y="23101"/>
                    <a:pt x="33532" y="22771"/>
                    <a:pt x="33417" y="22474"/>
                  </a:cubicBezTo>
                  <a:cubicBezTo>
                    <a:pt x="33344" y="22288"/>
                    <a:pt x="33238" y="22117"/>
                    <a:pt x="33163" y="21934"/>
                  </a:cubicBezTo>
                  <a:cubicBezTo>
                    <a:pt x="32727" y="20890"/>
                    <a:pt x="32388" y="20317"/>
                    <a:pt x="31472" y="19590"/>
                  </a:cubicBezTo>
                  <a:cubicBezTo>
                    <a:pt x="31259" y="19421"/>
                    <a:pt x="31005" y="19305"/>
                    <a:pt x="30738" y="19254"/>
                  </a:cubicBezTo>
                  <a:cubicBezTo>
                    <a:pt x="30606" y="19230"/>
                    <a:pt x="30467" y="19219"/>
                    <a:pt x="30350" y="19150"/>
                  </a:cubicBezTo>
                  <a:cubicBezTo>
                    <a:pt x="30158" y="19038"/>
                    <a:pt x="28434" y="16824"/>
                    <a:pt x="28234" y="16824"/>
                  </a:cubicBezTo>
                  <a:cubicBezTo>
                    <a:pt x="28227" y="16824"/>
                    <a:pt x="28222" y="16826"/>
                    <a:pt x="28219" y="16832"/>
                  </a:cubicBezTo>
                  <a:cubicBezTo>
                    <a:pt x="28395" y="16492"/>
                    <a:pt x="28510" y="16118"/>
                    <a:pt x="28552" y="15724"/>
                  </a:cubicBezTo>
                  <a:cubicBezTo>
                    <a:pt x="28639" y="14893"/>
                    <a:pt x="28381" y="14095"/>
                    <a:pt x="27825" y="13479"/>
                  </a:cubicBezTo>
                  <a:cubicBezTo>
                    <a:pt x="27787" y="13433"/>
                    <a:pt x="27746" y="13394"/>
                    <a:pt x="27705" y="13352"/>
                  </a:cubicBezTo>
                  <a:cubicBezTo>
                    <a:pt x="28035" y="12704"/>
                    <a:pt x="28280" y="12025"/>
                    <a:pt x="28429" y="11322"/>
                  </a:cubicBezTo>
                  <a:cubicBezTo>
                    <a:pt x="28929" y="9018"/>
                    <a:pt x="28449" y="6567"/>
                    <a:pt x="27002" y="4039"/>
                  </a:cubicBezTo>
                  <a:cubicBezTo>
                    <a:pt x="25296" y="1059"/>
                    <a:pt x="21758" y="0"/>
                    <a:pt x="19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7" name="Group 816"/>
            <p:cNvGrpSpPr/>
            <p:nvPr/>
          </p:nvGrpSpPr>
          <p:grpSpPr>
            <a:xfrm>
              <a:off x="7671204" y="3373335"/>
              <a:ext cx="886402" cy="1384087"/>
              <a:chOff x="7402836" y="2166418"/>
              <a:chExt cx="886402" cy="1384087"/>
            </a:xfrm>
          </p:grpSpPr>
          <p:sp>
            <p:nvSpPr>
              <p:cNvPr id="818" name="Google Shape;3183;p47"/>
              <p:cNvSpPr/>
              <p:nvPr/>
            </p:nvSpPr>
            <p:spPr>
              <a:xfrm>
                <a:off x="8026274" y="3316107"/>
                <a:ext cx="99632" cy="211292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7069" extrusionOk="0">
                    <a:moveTo>
                      <a:pt x="2658" y="1"/>
                    </a:moveTo>
                    <a:cubicBezTo>
                      <a:pt x="2575" y="1"/>
                      <a:pt x="2489" y="8"/>
                      <a:pt x="2403" y="19"/>
                    </a:cubicBezTo>
                    <a:cubicBezTo>
                      <a:pt x="2232" y="42"/>
                      <a:pt x="2050" y="89"/>
                      <a:pt x="1885" y="139"/>
                    </a:cubicBezTo>
                    <a:cubicBezTo>
                      <a:pt x="1627" y="220"/>
                      <a:pt x="1419" y="305"/>
                      <a:pt x="1334" y="338"/>
                    </a:cubicBezTo>
                    <a:cubicBezTo>
                      <a:pt x="1308" y="351"/>
                      <a:pt x="1292" y="357"/>
                      <a:pt x="1292" y="357"/>
                    </a:cubicBezTo>
                    <a:cubicBezTo>
                      <a:pt x="1292" y="357"/>
                      <a:pt x="1011" y="940"/>
                      <a:pt x="708" y="1521"/>
                    </a:cubicBezTo>
                    <a:cubicBezTo>
                      <a:pt x="408" y="2103"/>
                      <a:pt x="84" y="2676"/>
                      <a:pt x="84" y="2676"/>
                    </a:cubicBezTo>
                    <a:cubicBezTo>
                      <a:pt x="84" y="2676"/>
                      <a:pt x="0" y="3421"/>
                      <a:pt x="24" y="4305"/>
                    </a:cubicBezTo>
                    <a:cubicBezTo>
                      <a:pt x="29" y="4415"/>
                      <a:pt x="32" y="4528"/>
                      <a:pt x="39" y="4641"/>
                    </a:cubicBezTo>
                    <a:cubicBezTo>
                      <a:pt x="94" y="5670"/>
                      <a:pt x="324" y="6751"/>
                      <a:pt x="815" y="7005"/>
                    </a:cubicBezTo>
                    <a:cubicBezTo>
                      <a:pt x="894" y="7045"/>
                      <a:pt x="980" y="7069"/>
                      <a:pt x="1070" y="7069"/>
                    </a:cubicBezTo>
                    <a:cubicBezTo>
                      <a:pt x="1099" y="7069"/>
                      <a:pt x="1128" y="7067"/>
                      <a:pt x="1158" y="7061"/>
                    </a:cubicBezTo>
                    <a:cubicBezTo>
                      <a:pt x="2448" y="6854"/>
                      <a:pt x="3333" y="1445"/>
                      <a:pt x="3241" y="453"/>
                    </a:cubicBezTo>
                    <a:cubicBezTo>
                      <a:pt x="3213" y="206"/>
                      <a:pt x="3080" y="76"/>
                      <a:pt x="2894" y="28"/>
                    </a:cubicBezTo>
                    <a:cubicBezTo>
                      <a:pt x="2823" y="9"/>
                      <a:pt x="2743" y="1"/>
                      <a:pt x="26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3184;p47"/>
              <p:cNvSpPr/>
              <p:nvPr/>
            </p:nvSpPr>
            <p:spPr>
              <a:xfrm>
                <a:off x="8050577" y="3316914"/>
                <a:ext cx="75329" cy="210485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7042" extrusionOk="0">
                    <a:moveTo>
                      <a:pt x="2081" y="1"/>
                    </a:moveTo>
                    <a:cubicBezTo>
                      <a:pt x="1975" y="1799"/>
                      <a:pt x="1653" y="3319"/>
                      <a:pt x="1237" y="4498"/>
                    </a:cubicBezTo>
                    <a:cubicBezTo>
                      <a:pt x="826" y="5676"/>
                      <a:pt x="334" y="6525"/>
                      <a:pt x="0" y="6978"/>
                    </a:cubicBezTo>
                    <a:cubicBezTo>
                      <a:pt x="80" y="7018"/>
                      <a:pt x="167" y="7042"/>
                      <a:pt x="256" y="7042"/>
                    </a:cubicBezTo>
                    <a:cubicBezTo>
                      <a:pt x="285" y="7042"/>
                      <a:pt x="314" y="7040"/>
                      <a:pt x="343" y="7034"/>
                    </a:cubicBezTo>
                    <a:cubicBezTo>
                      <a:pt x="1635" y="6827"/>
                      <a:pt x="2520" y="1418"/>
                      <a:pt x="2428" y="426"/>
                    </a:cubicBezTo>
                    <a:cubicBezTo>
                      <a:pt x="2401" y="177"/>
                      <a:pt x="2267" y="49"/>
                      <a:pt x="20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3185;p47"/>
              <p:cNvSpPr/>
              <p:nvPr/>
            </p:nvSpPr>
            <p:spPr>
              <a:xfrm>
                <a:off x="7819598" y="3175445"/>
                <a:ext cx="247450" cy="231618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7749" extrusionOk="0">
                    <a:moveTo>
                      <a:pt x="3683" y="1"/>
                    </a:moveTo>
                    <a:cubicBezTo>
                      <a:pt x="3664" y="1"/>
                      <a:pt x="3636" y="14"/>
                      <a:pt x="3586" y="28"/>
                    </a:cubicBezTo>
                    <a:cubicBezTo>
                      <a:pt x="3407" y="77"/>
                      <a:pt x="3226" y="128"/>
                      <a:pt x="3048" y="178"/>
                    </a:cubicBezTo>
                    <a:cubicBezTo>
                      <a:pt x="2032" y="464"/>
                      <a:pt x="1017" y="742"/>
                      <a:pt x="1" y="1020"/>
                    </a:cubicBezTo>
                    <a:cubicBezTo>
                      <a:pt x="299" y="1764"/>
                      <a:pt x="601" y="2516"/>
                      <a:pt x="972" y="3231"/>
                    </a:cubicBezTo>
                    <a:cubicBezTo>
                      <a:pt x="1157" y="3593"/>
                      <a:pt x="1362" y="3946"/>
                      <a:pt x="1593" y="4284"/>
                    </a:cubicBezTo>
                    <a:cubicBezTo>
                      <a:pt x="2422" y="5497"/>
                      <a:pt x="3494" y="6462"/>
                      <a:pt x="4849" y="7056"/>
                    </a:cubicBezTo>
                    <a:cubicBezTo>
                      <a:pt x="5527" y="7355"/>
                      <a:pt x="6243" y="7591"/>
                      <a:pt x="6965" y="7749"/>
                    </a:cubicBezTo>
                    <a:cubicBezTo>
                      <a:pt x="7287" y="7338"/>
                      <a:pt x="7576" y="6902"/>
                      <a:pt x="7798" y="6429"/>
                    </a:cubicBezTo>
                    <a:cubicBezTo>
                      <a:pt x="7905" y="6203"/>
                      <a:pt x="7996" y="5970"/>
                      <a:pt x="8070" y="5735"/>
                    </a:cubicBezTo>
                    <a:cubicBezTo>
                      <a:pt x="8107" y="5622"/>
                      <a:pt x="8138" y="5506"/>
                      <a:pt x="8166" y="5394"/>
                    </a:cubicBezTo>
                    <a:cubicBezTo>
                      <a:pt x="8185" y="5327"/>
                      <a:pt x="8278" y="5087"/>
                      <a:pt x="8247" y="5032"/>
                    </a:cubicBezTo>
                    <a:cubicBezTo>
                      <a:pt x="8229" y="5001"/>
                      <a:pt x="8073" y="4975"/>
                      <a:pt x="8042" y="4965"/>
                    </a:cubicBezTo>
                    <a:cubicBezTo>
                      <a:pt x="7924" y="4930"/>
                      <a:pt x="7804" y="4896"/>
                      <a:pt x="7685" y="4854"/>
                    </a:cubicBezTo>
                    <a:cubicBezTo>
                      <a:pt x="7438" y="4768"/>
                      <a:pt x="7190" y="4672"/>
                      <a:pt x="6950" y="4566"/>
                    </a:cubicBezTo>
                    <a:cubicBezTo>
                      <a:pt x="6435" y="4337"/>
                      <a:pt x="5929" y="4048"/>
                      <a:pt x="5517" y="3661"/>
                    </a:cubicBezTo>
                    <a:cubicBezTo>
                      <a:pt x="5358" y="3511"/>
                      <a:pt x="5214" y="3351"/>
                      <a:pt x="5082" y="3177"/>
                    </a:cubicBezTo>
                    <a:cubicBezTo>
                      <a:pt x="4713" y="2686"/>
                      <a:pt x="4449" y="2118"/>
                      <a:pt x="4226" y="1545"/>
                    </a:cubicBezTo>
                    <a:cubicBezTo>
                      <a:pt x="4038" y="1063"/>
                      <a:pt x="3897" y="569"/>
                      <a:pt x="3734" y="77"/>
                    </a:cubicBezTo>
                    <a:cubicBezTo>
                      <a:pt x="3715" y="19"/>
                      <a:pt x="3705" y="1"/>
                      <a:pt x="3683" y="1"/>
                    </a:cubicBezTo>
                    <a:close/>
                  </a:path>
                </a:pathLst>
              </a:custGeom>
              <a:solidFill>
                <a:srgbClr val="EED0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3186;p47"/>
              <p:cNvSpPr/>
              <p:nvPr/>
            </p:nvSpPr>
            <p:spPr>
              <a:xfrm>
                <a:off x="7819598" y="3175445"/>
                <a:ext cx="151944" cy="107335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3591" extrusionOk="0">
                    <a:moveTo>
                      <a:pt x="3683" y="1"/>
                    </a:moveTo>
                    <a:cubicBezTo>
                      <a:pt x="3664" y="1"/>
                      <a:pt x="3636" y="14"/>
                      <a:pt x="3586" y="28"/>
                    </a:cubicBezTo>
                    <a:cubicBezTo>
                      <a:pt x="3407" y="77"/>
                      <a:pt x="3226" y="130"/>
                      <a:pt x="3048" y="178"/>
                    </a:cubicBezTo>
                    <a:cubicBezTo>
                      <a:pt x="2032" y="464"/>
                      <a:pt x="1017" y="742"/>
                      <a:pt x="1" y="1020"/>
                    </a:cubicBezTo>
                    <a:cubicBezTo>
                      <a:pt x="300" y="1764"/>
                      <a:pt x="601" y="2516"/>
                      <a:pt x="972" y="3231"/>
                    </a:cubicBezTo>
                    <a:cubicBezTo>
                      <a:pt x="1601" y="3472"/>
                      <a:pt x="2275" y="3591"/>
                      <a:pt x="2950" y="3591"/>
                    </a:cubicBezTo>
                    <a:cubicBezTo>
                      <a:pt x="3679" y="3591"/>
                      <a:pt x="4408" y="3452"/>
                      <a:pt x="5082" y="3177"/>
                    </a:cubicBezTo>
                    <a:cubicBezTo>
                      <a:pt x="4713" y="2687"/>
                      <a:pt x="4450" y="2121"/>
                      <a:pt x="4226" y="1545"/>
                    </a:cubicBezTo>
                    <a:cubicBezTo>
                      <a:pt x="4038" y="1063"/>
                      <a:pt x="3897" y="569"/>
                      <a:pt x="3734" y="77"/>
                    </a:cubicBezTo>
                    <a:cubicBezTo>
                      <a:pt x="3715" y="19"/>
                      <a:pt x="3705" y="1"/>
                      <a:pt x="3683" y="1"/>
                    </a:cubicBezTo>
                    <a:close/>
                  </a:path>
                </a:pathLst>
              </a:custGeom>
              <a:solidFill>
                <a:srgbClr val="EED0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3187;p47"/>
              <p:cNvSpPr/>
              <p:nvPr/>
            </p:nvSpPr>
            <p:spPr>
              <a:xfrm>
                <a:off x="7510689" y="2544557"/>
                <a:ext cx="209457" cy="186543"/>
              </a:xfrm>
              <a:custGeom>
                <a:avLst/>
                <a:gdLst/>
                <a:ahLst/>
                <a:cxnLst/>
                <a:rect l="l" t="t" r="r" b="b"/>
                <a:pathLst>
                  <a:path w="7007" h="6241" extrusionOk="0">
                    <a:moveTo>
                      <a:pt x="5189" y="0"/>
                    </a:moveTo>
                    <a:cubicBezTo>
                      <a:pt x="2742" y="0"/>
                      <a:pt x="1283" y="755"/>
                      <a:pt x="0" y="1858"/>
                    </a:cubicBezTo>
                    <a:lnTo>
                      <a:pt x="313" y="2275"/>
                    </a:lnTo>
                    <a:cubicBezTo>
                      <a:pt x="934" y="1881"/>
                      <a:pt x="1527" y="1558"/>
                      <a:pt x="2246" y="1286"/>
                    </a:cubicBezTo>
                    <a:lnTo>
                      <a:pt x="2246" y="1286"/>
                    </a:lnTo>
                    <a:cubicBezTo>
                      <a:pt x="1721" y="1744"/>
                      <a:pt x="1088" y="2207"/>
                      <a:pt x="686" y="2817"/>
                    </a:cubicBezTo>
                    <a:lnTo>
                      <a:pt x="1184" y="3517"/>
                    </a:lnTo>
                    <a:cubicBezTo>
                      <a:pt x="1601" y="3106"/>
                      <a:pt x="1893" y="2915"/>
                      <a:pt x="2407" y="2555"/>
                    </a:cubicBezTo>
                    <a:lnTo>
                      <a:pt x="2407" y="2555"/>
                    </a:lnTo>
                    <a:cubicBezTo>
                      <a:pt x="1990" y="3033"/>
                      <a:pt x="1732" y="3447"/>
                      <a:pt x="1492" y="3932"/>
                    </a:cubicBezTo>
                    <a:lnTo>
                      <a:pt x="2013" y="4647"/>
                    </a:lnTo>
                    <a:cubicBezTo>
                      <a:pt x="2402" y="4129"/>
                      <a:pt x="2518" y="3995"/>
                      <a:pt x="3252" y="3524"/>
                    </a:cubicBezTo>
                    <a:lnTo>
                      <a:pt x="3252" y="3524"/>
                    </a:lnTo>
                    <a:cubicBezTo>
                      <a:pt x="2901" y="4275"/>
                      <a:pt x="2769" y="4543"/>
                      <a:pt x="2542" y="5414"/>
                    </a:cubicBezTo>
                    <a:lnTo>
                      <a:pt x="3158" y="6241"/>
                    </a:lnTo>
                    <a:cubicBezTo>
                      <a:pt x="3876" y="4388"/>
                      <a:pt x="5426" y="2299"/>
                      <a:pt x="7007" y="121"/>
                    </a:cubicBezTo>
                    <a:cubicBezTo>
                      <a:pt x="6344" y="39"/>
                      <a:pt x="5741" y="0"/>
                      <a:pt x="5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3188;p47"/>
              <p:cNvSpPr/>
              <p:nvPr/>
            </p:nvSpPr>
            <p:spPr>
              <a:xfrm>
                <a:off x="8021641" y="2610046"/>
                <a:ext cx="178697" cy="203132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67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26" y="2482"/>
                      <a:pt x="1646" y="4869"/>
                      <a:pt x="1772" y="6795"/>
                    </a:cubicBezTo>
                    <a:lnTo>
                      <a:pt x="2583" y="6209"/>
                    </a:lnTo>
                    <a:cubicBezTo>
                      <a:pt x="2626" y="5337"/>
                      <a:pt x="2583" y="5052"/>
                      <a:pt x="2479" y="4253"/>
                    </a:cubicBezTo>
                    <a:lnTo>
                      <a:pt x="2479" y="4253"/>
                    </a:lnTo>
                    <a:cubicBezTo>
                      <a:pt x="3022" y="4904"/>
                      <a:pt x="3089" y="5062"/>
                      <a:pt x="3297" y="5655"/>
                    </a:cubicBezTo>
                    <a:lnTo>
                      <a:pt x="3989" y="5145"/>
                    </a:lnTo>
                    <a:cubicBezTo>
                      <a:pt x="3907" y="4627"/>
                      <a:pt x="3791" y="4168"/>
                      <a:pt x="3546" y="3604"/>
                    </a:cubicBezTo>
                    <a:lnTo>
                      <a:pt x="3546" y="3604"/>
                    </a:lnTo>
                    <a:cubicBezTo>
                      <a:pt x="3917" y="4085"/>
                      <a:pt x="4132" y="4348"/>
                      <a:pt x="4397" y="4850"/>
                    </a:cubicBezTo>
                    <a:lnTo>
                      <a:pt x="5062" y="4348"/>
                    </a:lnTo>
                    <a:cubicBezTo>
                      <a:pt x="4866" y="3665"/>
                      <a:pt x="4418" y="3051"/>
                      <a:pt x="4065" y="2475"/>
                    </a:cubicBezTo>
                    <a:lnTo>
                      <a:pt x="4065" y="2475"/>
                    </a:lnTo>
                    <a:cubicBezTo>
                      <a:pt x="4651" y="2938"/>
                      <a:pt x="5106" y="3409"/>
                      <a:pt x="5564" y="3957"/>
                    </a:cubicBezTo>
                    <a:lnTo>
                      <a:pt x="5978" y="3663"/>
                    </a:lnTo>
                    <a:cubicBezTo>
                      <a:pt x="4919" y="1954"/>
                      <a:pt x="3460" y="64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3189;p47"/>
              <p:cNvSpPr/>
              <p:nvPr/>
            </p:nvSpPr>
            <p:spPr>
              <a:xfrm>
                <a:off x="7660659" y="3468756"/>
                <a:ext cx="199353" cy="81749"/>
              </a:xfrm>
              <a:custGeom>
                <a:avLst/>
                <a:gdLst/>
                <a:ahLst/>
                <a:cxnLst/>
                <a:rect l="l" t="t" r="r" b="b"/>
                <a:pathLst>
                  <a:path w="6669" h="2735" extrusionOk="0">
                    <a:moveTo>
                      <a:pt x="3458" y="1"/>
                    </a:moveTo>
                    <a:cubicBezTo>
                      <a:pt x="3458" y="1"/>
                      <a:pt x="2632" y="277"/>
                      <a:pt x="1789" y="664"/>
                    </a:cubicBezTo>
                    <a:cubicBezTo>
                      <a:pt x="947" y="1051"/>
                      <a:pt x="87" y="1548"/>
                      <a:pt x="16" y="1981"/>
                    </a:cubicBezTo>
                    <a:cubicBezTo>
                      <a:pt x="1" y="2077"/>
                      <a:pt x="16" y="2169"/>
                      <a:pt x="67" y="2256"/>
                    </a:cubicBezTo>
                    <a:cubicBezTo>
                      <a:pt x="269" y="2608"/>
                      <a:pt x="1126" y="2734"/>
                      <a:pt x="2152" y="2734"/>
                    </a:cubicBezTo>
                    <a:cubicBezTo>
                      <a:pt x="3798" y="2734"/>
                      <a:pt x="5879" y="2409"/>
                      <a:pt x="6389" y="2170"/>
                    </a:cubicBezTo>
                    <a:cubicBezTo>
                      <a:pt x="6595" y="2071"/>
                      <a:pt x="6669" y="1902"/>
                      <a:pt x="6652" y="1702"/>
                    </a:cubicBezTo>
                    <a:cubicBezTo>
                      <a:pt x="6621" y="1168"/>
                      <a:pt x="6019" y="428"/>
                      <a:pt x="5876" y="258"/>
                    </a:cubicBezTo>
                    <a:lnTo>
                      <a:pt x="5874" y="258"/>
                    </a:lnTo>
                    <a:cubicBezTo>
                      <a:pt x="5854" y="237"/>
                      <a:pt x="5844" y="222"/>
                      <a:pt x="5844" y="222"/>
                    </a:cubicBezTo>
                    <a:lnTo>
                      <a:pt x="34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3190;p47"/>
              <p:cNvSpPr/>
              <p:nvPr/>
            </p:nvSpPr>
            <p:spPr>
              <a:xfrm>
                <a:off x="7714137" y="3468815"/>
                <a:ext cx="122141" cy="29770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996" extrusionOk="0">
                    <a:moveTo>
                      <a:pt x="1669" y="0"/>
                    </a:moveTo>
                    <a:cubicBezTo>
                      <a:pt x="1669" y="0"/>
                      <a:pt x="843" y="277"/>
                      <a:pt x="0" y="664"/>
                    </a:cubicBezTo>
                    <a:cubicBezTo>
                      <a:pt x="351" y="906"/>
                      <a:pt x="793" y="995"/>
                      <a:pt x="1257" y="995"/>
                    </a:cubicBezTo>
                    <a:cubicBezTo>
                      <a:pt x="2540" y="995"/>
                      <a:pt x="3985" y="308"/>
                      <a:pt x="4085" y="259"/>
                    </a:cubicBezTo>
                    <a:cubicBezTo>
                      <a:pt x="4067" y="237"/>
                      <a:pt x="4057" y="223"/>
                      <a:pt x="4056" y="223"/>
                    </a:cubicBezTo>
                    <a:cubicBezTo>
                      <a:pt x="4056" y="223"/>
                      <a:pt x="4055" y="223"/>
                      <a:pt x="4055" y="223"/>
                    </a:cubicBezTo>
                    <a:lnTo>
                      <a:pt x="1669" y="0"/>
                    </a:lnTo>
                    <a:close/>
                  </a:path>
                </a:pathLst>
              </a:custGeom>
              <a:solidFill>
                <a:srgbClr val="EED0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3191;p47"/>
              <p:cNvSpPr/>
              <p:nvPr/>
            </p:nvSpPr>
            <p:spPr>
              <a:xfrm>
                <a:off x="7660659" y="3519658"/>
                <a:ext cx="199353" cy="30846"/>
              </a:xfrm>
              <a:custGeom>
                <a:avLst/>
                <a:gdLst/>
                <a:ahLst/>
                <a:cxnLst/>
                <a:rect l="l" t="t" r="r" b="b"/>
                <a:pathLst>
                  <a:path w="6669" h="1032" extrusionOk="0">
                    <a:moveTo>
                      <a:pt x="6652" y="0"/>
                    </a:moveTo>
                    <a:lnTo>
                      <a:pt x="6652" y="0"/>
                    </a:lnTo>
                    <a:cubicBezTo>
                      <a:pt x="5137" y="429"/>
                      <a:pt x="3781" y="565"/>
                      <a:pt x="2670" y="565"/>
                    </a:cubicBezTo>
                    <a:cubicBezTo>
                      <a:pt x="1454" y="565"/>
                      <a:pt x="532" y="402"/>
                      <a:pt x="16" y="281"/>
                    </a:cubicBezTo>
                    <a:lnTo>
                      <a:pt x="16" y="281"/>
                    </a:lnTo>
                    <a:cubicBezTo>
                      <a:pt x="1" y="374"/>
                      <a:pt x="16" y="466"/>
                      <a:pt x="67" y="553"/>
                    </a:cubicBezTo>
                    <a:cubicBezTo>
                      <a:pt x="270" y="905"/>
                      <a:pt x="1127" y="1031"/>
                      <a:pt x="2152" y="1031"/>
                    </a:cubicBezTo>
                    <a:cubicBezTo>
                      <a:pt x="3798" y="1031"/>
                      <a:pt x="5879" y="706"/>
                      <a:pt x="6389" y="467"/>
                    </a:cubicBezTo>
                    <a:cubicBezTo>
                      <a:pt x="6595" y="371"/>
                      <a:pt x="6669" y="199"/>
                      <a:pt x="66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3192;p47"/>
              <p:cNvSpPr/>
              <p:nvPr/>
            </p:nvSpPr>
            <p:spPr>
              <a:xfrm>
                <a:off x="7713061" y="3201360"/>
                <a:ext cx="123366" cy="278336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9312" extrusionOk="0">
                    <a:moveTo>
                      <a:pt x="3511" y="1"/>
                    </a:moveTo>
                    <a:lnTo>
                      <a:pt x="1" y="21"/>
                    </a:lnTo>
                    <a:cubicBezTo>
                      <a:pt x="1" y="21"/>
                      <a:pt x="73" y="678"/>
                      <a:pt x="148" y="1336"/>
                    </a:cubicBezTo>
                    <a:cubicBezTo>
                      <a:pt x="211" y="1836"/>
                      <a:pt x="272" y="2337"/>
                      <a:pt x="297" y="2547"/>
                    </a:cubicBezTo>
                    <a:cubicBezTo>
                      <a:pt x="307" y="2616"/>
                      <a:pt x="311" y="2653"/>
                      <a:pt x="311" y="2653"/>
                    </a:cubicBezTo>
                    <a:lnTo>
                      <a:pt x="311" y="2670"/>
                    </a:lnTo>
                    <a:lnTo>
                      <a:pt x="382" y="3181"/>
                    </a:lnTo>
                    <a:cubicBezTo>
                      <a:pt x="382" y="3181"/>
                      <a:pt x="587" y="4663"/>
                      <a:pt x="845" y="6131"/>
                    </a:cubicBezTo>
                    <a:cubicBezTo>
                      <a:pt x="1099" y="7599"/>
                      <a:pt x="1383" y="9060"/>
                      <a:pt x="1383" y="9060"/>
                    </a:cubicBezTo>
                    <a:cubicBezTo>
                      <a:pt x="2018" y="9222"/>
                      <a:pt x="2557" y="9312"/>
                      <a:pt x="3096" y="9312"/>
                    </a:cubicBezTo>
                    <a:cubicBezTo>
                      <a:pt x="3432" y="9312"/>
                      <a:pt x="3767" y="9277"/>
                      <a:pt x="4127" y="9204"/>
                    </a:cubicBezTo>
                    <a:cubicBezTo>
                      <a:pt x="4127" y="9204"/>
                      <a:pt x="3963" y="7621"/>
                      <a:pt x="3826" y="6069"/>
                    </a:cubicBezTo>
                    <a:cubicBezTo>
                      <a:pt x="3691" y="4518"/>
                      <a:pt x="3613" y="2980"/>
                      <a:pt x="3613" y="2980"/>
                    </a:cubicBezTo>
                    <a:lnTo>
                      <a:pt x="3590" y="2484"/>
                    </a:lnTo>
                    <a:lnTo>
                      <a:pt x="3590" y="2472"/>
                    </a:lnTo>
                    <a:cubicBezTo>
                      <a:pt x="3590" y="2472"/>
                      <a:pt x="3579" y="2163"/>
                      <a:pt x="3562" y="1762"/>
                    </a:cubicBezTo>
                    <a:cubicBezTo>
                      <a:pt x="3557" y="1600"/>
                      <a:pt x="3548" y="1419"/>
                      <a:pt x="3542" y="1240"/>
                    </a:cubicBezTo>
                    <a:cubicBezTo>
                      <a:pt x="3528" y="620"/>
                      <a:pt x="3511" y="1"/>
                      <a:pt x="3511" y="1"/>
                    </a:cubicBezTo>
                    <a:close/>
                  </a:path>
                </a:pathLst>
              </a:custGeom>
              <a:solidFill>
                <a:srgbClr val="EED0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3193;p47"/>
              <p:cNvSpPr/>
              <p:nvPr/>
            </p:nvSpPr>
            <p:spPr>
              <a:xfrm>
                <a:off x="7713150" y="3201419"/>
                <a:ext cx="106447" cy="76130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2547" extrusionOk="0">
                    <a:moveTo>
                      <a:pt x="3510" y="0"/>
                    </a:moveTo>
                    <a:lnTo>
                      <a:pt x="1" y="20"/>
                    </a:lnTo>
                    <a:cubicBezTo>
                      <a:pt x="1" y="20"/>
                      <a:pt x="73" y="679"/>
                      <a:pt x="146" y="1337"/>
                    </a:cubicBezTo>
                    <a:cubicBezTo>
                      <a:pt x="210" y="1837"/>
                      <a:pt x="270" y="2338"/>
                      <a:pt x="297" y="2547"/>
                    </a:cubicBezTo>
                    <a:cubicBezTo>
                      <a:pt x="930" y="2514"/>
                      <a:pt x="1558" y="2384"/>
                      <a:pt x="2153" y="2163"/>
                    </a:cubicBezTo>
                    <a:cubicBezTo>
                      <a:pt x="2613" y="1990"/>
                      <a:pt x="3081" y="1762"/>
                      <a:pt x="3561" y="1762"/>
                    </a:cubicBezTo>
                    <a:cubicBezTo>
                      <a:pt x="3555" y="1599"/>
                      <a:pt x="3548" y="1420"/>
                      <a:pt x="3541" y="1239"/>
                    </a:cubicBezTo>
                    <a:cubicBezTo>
                      <a:pt x="3527" y="620"/>
                      <a:pt x="3510" y="0"/>
                      <a:pt x="3510" y="0"/>
                    </a:cubicBezTo>
                    <a:close/>
                  </a:path>
                </a:pathLst>
              </a:custGeom>
              <a:solidFill>
                <a:srgbClr val="EED0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3194;p47"/>
              <p:cNvSpPr/>
              <p:nvPr/>
            </p:nvSpPr>
            <p:spPr>
              <a:xfrm>
                <a:off x="8151165" y="2740546"/>
                <a:ext cx="138073" cy="14033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4695" extrusionOk="0">
                    <a:moveTo>
                      <a:pt x="2985" y="0"/>
                    </a:moveTo>
                    <a:cubicBezTo>
                      <a:pt x="2723" y="0"/>
                      <a:pt x="2328" y="285"/>
                      <a:pt x="1971" y="596"/>
                    </a:cubicBezTo>
                    <a:cubicBezTo>
                      <a:pt x="1545" y="968"/>
                      <a:pt x="1172" y="1373"/>
                      <a:pt x="1172" y="1373"/>
                    </a:cubicBezTo>
                    <a:cubicBezTo>
                      <a:pt x="1172" y="1373"/>
                      <a:pt x="1248" y="227"/>
                      <a:pt x="811" y="160"/>
                    </a:cubicBezTo>
                    <a:cubicBezTo>
                      <a:pt x="804" y="158"/>
                      <a:pt x="797" y="158"/>
                      <a:pt x="790" y="158"/>
                    </a:cubicBezTo>
                    <a:cubicBezTo>
                      <a:pt x="584" y="158"/>
                      <a:pt x="449" y="633"/>
                      <a:pt x="360" y="1115"/>
                    </a:cubicBezTo>
                    <a:cubicBezTo>
                      <a:pt x="269" y="1612"/>
                      <a:pt x="226" y="2120"/>
                      <a:pt x="226" y="2120"/>
                    </a:cubicBezTo>
                    <a:cubicBezTo>
                      <a:pt x="0" y="2834"/>
                      <a:pt x="651" y="4422"/>
                      <a:pt x="1387" y="4652"/>
                    </a:cubicBezTo>
                    <a:cubicBezTo>
                      <a:pt x="1483" y="4682"/>
                      <a:pt x="1578" y="4695"/>
                      <a:pt x="1669" y="4695"/>
                    </a:cubicBezTo>
                    <a:cubicBezTo>
                      <a:pt x="1926" y="4695"/>
                      <a:pt x="2161" y="4594"/>
                      <a:pt x="2341" y="4477"/>
                    </a:cubicBezTo>
                    <a:cubicBezTo>
                      <a:pt x="2588" y="4321"/>
                      <a:pt x="2742" y="4133"/>
                      <a:pt x="2742" y="4133"/>
                    </a:cubicBezTo>
                    <a:cubicBezTo>
                      <a:pt x="2742" y="4133"/>
                      <a:pt x="3174" y="4062"/>
                      <a:pt x="3596" y="3935"/>
                    </a:cubicBezTo>
                    <a:cubicBezTo>
                      <a:pt x="4019" y="3810"/>
                      <a:pt x="4434" y="3630"/>
                      <a:pt x="4400" y="3421"/>
                    </a:cubicBezTo>
                    <a:cubicBezTo>
                      <a:pt x="4357" y="3152"/>
                      <a:pt x="3832" y="3105"/>
                      <a:pt x="3475" y="3105"/>
                    </a:cubicBezTo>
                    <a:cubicBezTo>
                      <a:pt x="3287" y="3105"/>
                      <a:pt x="3145" y="3118"/>
                      <a:pt x="3145" y="3118"/>
                    </a:cubicBezTo>
                    <a:cubicBezTo>
                      <a:pt x="3145" y="3118"/>
                      <a:pt x="3531" y="3045"/>
                      <a:pt x="3899" y="2891"/>
                    </a:cubicBezTo>
                    <a:cubicBezTo>
                      <a:pt x="4267" y="2740"/>
                      <a:pt x="4619" y="2507"/>
                      <a:pt x="4548" y="2205"/>
                    </a:cubicBezTo>
                    <a:cubicBezTo>
                      <a:pt x="4521" y="2083"/>
                      <a:pt x="4296" y="2045"/>
                      <a:pt x="4021" y="2045"/>
                    </a:cubicBezTo>
                    <a:cubicBezTo>
                      <a:pt x="3914" y="2045"/>
                      <a:pt x="3799" y="2051"/>
                      <a:pt x="3686" y="2059"/>
                    </a:cubicBezTo>
                    <a:cubicBezTo>
                      <a:pt x="3279" y="2092"/>
                      <a:pt x="2883" y="2162"/>
                      <a:pt x="2883" y="2162"/>
                    </a:cubicBezTo>
                    <a:cubicBezTo>
                      <a:pt x="2883" y="2162"/>
                      <a:pt x="3247" y="1954"/>
                      <a:pt x="3576" y="1698"/>
                    </a:cubicBezTo>
                    <a:cubicBezTo>
                      <a:pt x="3906" y="1443"/>
                      <a:pt x="4203" y="1138"/>
                      <a:pt x="4074" y="950"/>
                    </a:cubicBezTo>
                    <a:cubicBezTo>
                      <a:pt x="4026" y="879"/>
                      <a:pt x="3933" y="851"/>
                      <a:pt x="3816" y="851"/>
                    </a:cubicBezTo>
                    <a:cubicBezTo>
                      <a:pt x="3622" y="851"/>
                      <a:pt x="3360" y="928"/>
                      <a:pt x="3110" y="1022"/>
                    </a:cubicBezTo>
                    <a:cubicBezTo>
                      <a:pt x="2708" y="1174"/>
                      <a:pt x="2337" y="1371"/>
                      <a:pt x="2337" y="1371"/>
                    </a:cubicBezTo>
                    <a:cubicBezTo>
                      <a:pt x="2337" y="1371"/>
                      <a:pt x="2619" y="1090"/>
                      <a:pt x="2856" y="781"/>
                    </a:cubicBezTo>
                    <a:cubicBezTo>
                      <a:pt x="3094" y="471"/>
                      <a:pt x="3289" y="138"/>
                      <a:pt x="3126" y="37"/>
                    </a:cubicBezTo>
                    <a:cubicBezTo>
                      <a:pt x="3085" y="12"/>
                      <a:pt x="3038" y="0"/>
                      <a:pt x="2985" y="0"/>
                    </a:cubicBezTo>
                    <a:close/>
                  </a:path>
                </a:pathLst>
              </a:custGeom>
              <a:solidFill>
                <a:srgbClr val="EED0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3195;p47"/>
              <p:cNvSpPr/>
              <p:nvPr/>
            </p:nvSpPr>
            <p:spPr>
              <a:xfrm>
                <a:off x="8185751" y="2784334"/>
                <a:ext cx="23346" cy="3808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274" extrusionOk="0">
                    <a:moveTo>
                      <a:pt x="93" y="1"/>
                    </a:moveTo>
                    <a:cubicBezTo>
                      <a:pt x="59" y="1"/>
                      <a:pt x="28" y="21"/>
                      <a:pt x="15" y="54"/>
                    </a:cubicBezTo>
                    <a:cubicBezTo>
                      <a:pt x="1" y="96"/>
                      <a:pt x="22" y="144"/>
                      <a:pt x="64" y="160"/>
                    </a:cubicBezTo>
                    <a:cubicBezTo>
                      <a:pt x="256" y="232"/>
                      <a:pt x="423" y="381"/>
                      <a:pt x="515" y="565"/>
                    </a:cubicBezTo>
                    <a:cubicBezTo>
                      <a:pt x="539" y="613"/>
                      <a:pt x="558" y="664"/>
                      <a:pt x="573" y="716"/>
                    </a:cubicBezTo>
                    <a:cubicBezTo>
                      <a:pt x="614" y="861"/>
                      <a:pt x="614" y="1022"/>
                      <a:pt x="571" y="1169"/>
                    </a:cubicBezTo>
                    <a:cubicBezTo>
                      <a:pt x="558" y="1213"/>
                      <a:pt x="582" y="1259"/>
                      <a:pt x="628" y="1270"/>
                    </a:cubicBezTo>
                    <a:cubicBezTo>
                      <a:pt x="636" y="1273"/>
                      <a:pt x="643" y="1274"/>
                      <a:pt x="651" y="1274"/>
                    </a:cubicBezTo>
                    <a:cubicBezTo>
                      <a:pt x="687" y="1274"/>
                      <a:pt x="719" y="1251"/>
                      <a:pt x="729" y="1214"/>
                    </a:cubicBezTo>
                    <a:cubicBezTo>
                      <a:pt x="780" y="1036"/>
                      <a:pt x="780" y="847"/>
                      <a:pt x="731" y="671"/>
                    </a:cubicBezTo>
                    <a:cubicBezTo>
                      <a:pt x="715" y="610"/>
                      <a:pt x="693" y="549"/>
                      <a:pt x="663" y="491"/>
                    </a:cubicBezTo>
                    <a:cubicBezTo>
                      <a:pt x="551" y="271"/>
                      <a:pt x="354" y="95"/>
                      <a:pt x="122" y="6"/>
                    </a:cubicBezTo>
                    <a:cubicBezTo>
                      <a:pt x="113" y="2"/>
                      <a:pt x="103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3196;p47"/>
              <p:cNvSpPr/>
              <p:nvPr/>
            </p:nvSpPr>
            <p:spPr>
              <a:xfrm>
                <a:off x="7902071" y="2739559"/>
                <a:ext cx="290734" cy="194434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505" extrusionOk="0">
                    <a:moveTo>
                      <a:pt x="2584" y="1"/>
                    </a:moveTo>
                    <a:cubicBezTo>
                      <a:pt x="1723" y="571"/>
                      <a:pt x="861" y="1140"/>
                      <a:pt x="0" y="1710"/>
                    </a:cubicBezTo>
                    <a:cubicBezTo>
                      <a:pt x="288" y="2181"/>
                      <a:pt x="675" y="2616"/>
                      <a:pt x="1023" y="3041"/>
                    </a:cubicBezTo>
                    <a:cubicBezTo>
                      <a:pt x="1356" y="3446"/>
                      <a:pt x="1702" y="3845"/>
                      <a:pt x="2065" y="4228"/>
                    </a:cubicBezTo>
                    <a:cubicBezTo>
                      <a:pt x="2975" y="5192"/>
                      <a:pt x="4083" y="6244"/>
                      <a:pt x="5440" y="6471"/>
                    </a:cubicBezTo>
                    <a:cubicBezTo>
                      <a:pt x="5576" y="6494"/>
                      <a:pt x="5711" y="6504"/>
                      <a:pt x="5844" y="6504"/>
                    </a:cubicBezTo>
                    <a:cubicBezTo>
                      <a:pt x="6755" y="6504"/>
                      <a:pt x="7600" y="6007"/>
                      <a:pt x="8370" y="5541"/>
                    </a:cubicBezTo>
                    <a:cubicBezTo>
                      <a:pt x="8552" y="5429"/>
                      <a:pt x="8736" y="5318"/>
                      <a:pt x="8915" y="5203"/>
                    </a:cubicBezTo>
                    <a:cubicBezTo>
                      <a:pt x="9065" y="5109"/>
                      <a:pt x="9216" y="5013"/>
                      <a:pt x="9365" y="4915"/>
                    </a:cubicBezTo>
                    <a:cubicBezTo>
                      <a:pt x="9422" y="4879"/>
                      <a:pt x="9710" y="4743"/>
                      <a:pt x="9720" y="4682"/>
                    </a:cubicBezTo>
                    <a:cubicBezTo>
                      <a:pt x="9725" y="4651"/>
                      <a:pt x="9646" y="4548"/>
                      <a:pt x="9629" y="4523"/>
                    </a:cubicBezTo>
                    <a:cubicBezTo>
                      <a:pt x="9564" y="4407"/>
                      <a:pt x="9501" y="4291"/>
                      <a:pt x="9436" y="4177"/>
                    </a:cubicBezTo>
                    <a:cubicBezTo>
                      <a:pt x="9130" y="3631"/>
                      <a:pt x="8822" y="3086"/>
                      <a:pt x="8517" y="2541"/>
                    </a:cubicBezTo>
                    <a:cubicBezTo>
                      <a:pt x="7890" y="2894"/>
                      <a:pt x="7262" y="3260"/>
                      <a:pt x="6606" y="3552"/>
                    </a:cubicBezTo>
                    <a:cubicBezTo>
                      <a:pt x="6388" y="3650"/>
                      <a:pt x="6192" y="3735"/>
                      <a:pt x="5987" y="3735"/>
                    </a:cubicBezTo>
                    <a:cubicBezTo>
                      <a:pt x="5871" y="3735"/>
                      <a:pt x="5752" y="3708"/>
                      <a:pt x="5623" y="3641"/>
                    </a:cubicBezTo>
                    <a:cubicBezTo>
                      <a:pt x="5324" y="3483"/>
                      <a:pt x="5080" y="3233"/>
                      <a:pt x="4847" y="2993"/>
                    </a:cubicBezTo>
                    <a:cubicBezTo>
                      <a:pt x="3973" y="2102"/>
                      <a:pt x="3246" y="1054"/>
                      <a:pt x="2584" y="1"/>
                    </a:cubicBezTo>
                    <a:close/>
                  </a:path>
                </a:pathLst>
              </a:custGeom>
              <a:solidFill>
                <a:srgbClr val="EED0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3197;p47"/>
              <p:cNvSpPr/>
              <p:nvPr/>
            </p:nvSpPr>
            <p:spPr>
              <a:xfrm>
                <a:off x="7902071" y="2739559"/>
                <a:ext cx="106298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556" h="3277" extrusionOk="0">
                    <a:moveTo>
                      <a:pt x="2584" y="1"/>
                    </a:moveTo>
                    <a:lnTo>
                      <a:pt x="0" y="1710"/>
                    </a:lnTo>
                    <a:cubicBezTo>
                      <a:pt x="14" y="1734"/>
                      <a:pt x="301" y="2129"/>
                      <a:pt x="604" y="2514"/>
                    </a:cubicBezTo>
                    <a:cubicBezTo>
                      <a:pt x="903" y="2901"/>
                      <a:pt x="1221" y="3277"/>
                      <a:pt x="1221" y="3277"/>
                    </a:cubicBezTo>
                    <a:lnTo>
                      <a:pt x="3556" y="1435"/>
                    </a:lnTo>
                    <a:cubicBezTo>
                      <a:pt x="3556" y="1435"/>
                      <a:pt x="3297" y="1085"/>
                      <a:pt x="3055" y="722"/>
                    </a:cubicBezTo>
                    <a:cubicBezTo>
                      <a:pt x="2933" y="543"/>
                      <a:pt x="2813" y="359"/>
                      <a:pt x="2724" y="224"/>
                    </a:cubicBezTo>
                    <a:cubicBezTo>
                      <a:pt x="2641" y="89"/>
                      <a:pt x="2584" y="1"/>
                      <a:pt x="2584" y="1"/>
                    </a:cubicBezTo>
                    <a:close/>
                  </a:path>
                </a:pathLst>
              </a:custGeom>
              <a:solidFill>
                <a:srgbClr val="DE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3198;p47"/>
              <p:cNvSpPr/>
              <p:nvPr/>
            </p:nvSpPr>
            <p:spPr>
              <a:xfrm>
                <a:off x="7402836" y="2420543"/>
                <a:ext cx="155411" cy="156653"/>
              </a:xfrm>
              <a:custGeom>
                <a:avLst/>
                <a:gdLst/>
                <a:ahLst/>
                <a:cxnLst/>
                <a:rect l="l" t="t" r="r" b="b"/>
                <a:pathLst>
                  <a:path w="5199" h="5241" extrusionOk="0">
                    <a:moveTo>
                      <a:pt x="2869" y="0"/>
                    </a:moveTo>
                    <a:cubicBezTo>
                      <a:pt x="2857" y="0"/>
                      <a:pt x="2846" y="1"/>
                      <a:pt x="2835" y="3"/>
                    </a:cubicBezTo>
                    <a:cubicBezTo>
                      <a:pt x="2633" y="29"/>
                      <a:pt x="2655" y="423"/>
                      <a:pt x="2753" y="820"/>
                    </a:cubicBezTo>
                    <a:cubicBezTo>
                      <a:pt x="2844" y="1215"/>
                      <a:pt x="3002" y="1602"/>
                      <a:pt x="3002" y="1602"/>
                    </a:cubicBezTo>
                    <a:cubicBezTo>
                      <a:pt x="3002" y="1602"/>
                      <a:pt x="2722" y="1263"/>
                      <a:pt x="2401" y="946"/>
                    </a:cubicBezTo>
                    <a:cubicBezTo>
                      <a:pt x="2127" y="676"/>
                      <a:pt x="1824" y="420"/>
                      <a:pt x="1610" y="420"/>
                    </a:cubicBezTo>
                    <a:cubicBezTo>
                      <a:pt x="1573" y="420"/>
                      <a:pt x="1539" y="428"/>
                      <a:pt x="1508" y="444"/>
                    </a:cubicBezTo>
                    <a:cubicBezTo>
                      <a:pt x="1295" y="560"/>
                      <a:pt x="1443" y="999"/>
                      <a:pt x="1654" y="1397"/>
                    </a:cubicBezTo>
                    <a:cubicBezTo>
                      <a:pt x="1866" y="1794"/>
                      <a:pt x="2141" y="2150"/>
                      <a:pt x="2141" y="2150"/>
                    </a:cubicBezTo>
                    <a:cubicBezTo>
                      <a:pt x="2141" y="2150"/>
                      <a:pt x="1779" y="1917"/>
                      <a:pt x="1393" y="1701"/>
                    </a:cubicBezTo>
                    <a:cubicBezTo>
                      <a:pt x="1098" y="1539"/>
                      <a:pt x="789" y="1384"/>
                      <a:pt x="608" y="1384"/>
                    </a:cubicBezTo>
                    <a:cubicBezTo>
                      <a:pt x="552" y="1384"/>
                      <a:pt x="508" y="1399"/>
                      <a:pt x="482" y="1434"/>
                    </a:cubicBezTo>
                    <a:cubicBezTo>
                      <a:pt x="280" y="1701"/>
                      <a:pt x="531" y="2104"/>
                      <a:pt x="836" y="2425"/>
                    </a:cubicBezTo>
                    <a:cubicBezTo>
                      <a:pt x="1141" y="2747"/>
                      <a:pt x="1496" y="2987"/>
                      <a:pt x="1496" y="2987"/>
                    </a:cubicBezTo>
                    <a:cubicBezTo>
                      <a:pt x="1496" y="2987"/>
                      <a:pt x="1211" y="2831"/>
                      <a:pt x="897" y="2718"/>
                    </a:cubicBezTo>
                    <a:cubicBezTo>
                      <a:pt x="719" y="2656"/>
                      <a:pt x="533" y="2604"/>
                      <a:pt x="383" y="2604"/>
                    </a:cubicBezTo>
                    <a:cubicBezTo>
                      <a:pt x="265" y="2604"/>
                      <a:pt x="170" y="2636"/>
                      <a:pt x="117" y="2721"/>
                    </a:cubicBezTo>
                    <a:cubicBezTo>
                      <a:pt x="0" y="2917"/>
                      <a:pt x="347" y="3296"/>
                      <a:pt x="724" y="3610"/>
                    </a:cubicBezTo>
                    <a:cubicBezTo>
                      <a:pt x="918" y="3766"/>
                      <a:pt x="1115" y="3910"/>
                      <a:pt x="1264" y="4011"/>
                    </a:cubicBezTo>
                    <a:cubicBezTo>
                      <a:pt x="1412" y="4116"/>
                      <a:pt x="1515" y="4178"/>
                      <a:pt x="1515" y="4178"/>
                    </a:cubicBezTo>
                    <a:cubicBezTo>
                      <a:pt x="1515" y="4178"/>
                      <a:pt x="1605" y="4428"/>
                      <a:pt x="1800" y="4689"/>
                    </a:cubicBezTo>
                    <a:cubicBezTo>
                      <a:pt x="1989" y="4954"/>
                      <a:pt x="2304" y="5215"/>
                      <a:pt x="2713" y="5239"/>
                    </a:cubicBezTo>
                    <a:cubicBezTo>
                      <a:pt x="2728" y="5240"/>
                      <a:pt x="2742" y="5241"/>
                      <a:pt x="2757" y="5241"/>
                    </a:cubicBezTo>
                    <a:cubicBezTo>
                      <a:pt x="3582" y="5241"/>
                      <a:pt x="4744" y="3886"/>
                      <a:pt x="4781" y="3121"/>
                    </a:cubicBezTo>
                    <a:cubicBezTo>
                      <a:pt x="4781" y="3121"/>
                      <a:pt x="4922" y="2605"/>
                      <a:pt x="5029" y="2085"/>
                    </a:cubicBezTo>
                    <a:cubicBezTo>
                      <a:pt x="5132" y="1568"/>
                      <a:pt x="5199" y="1051"/>
                      <a:pt x="4979" y="1005"/>
                    </a:cubicBezTo>
                    <a:cubicBezTo>
                      <a:pt x="4962" y="1002"/>
                      <a:pt x="4945" y="1000"/>
                      <a:pt x="4928" y="1000"/>
                    </a:cubicBezTo>
                    <a:cubicBezTo>
                      <a:pt x="4725" y="1000"/>
                      <a:pt x="4529" y="1237"/>
                      <a:pt x="4386" y="1490"/>
                    </a:cubicBezTo>
                    <a:cubicBezTo>
                      <a:pt x="4230" y="1761"/>
                      <a:pt x="4133" y="2051"/>
                      <a:pt x="4133" y="2051"/>
                    </a:cubicBezTo>
                    <a:cubicBezTo>
                      <a:pt x="4133" y="2051"/>
                      <a:pt x="4084" y="1917"/>
                      <a:pt x="4003" y="1718"/>
                    </a:cubicBezTo>
                    <a:cubicBezTo>
                      <a:pt x="3919" y="1520"/>
                      <a:pt x="3807" y="1257"/>
                      <a:pt x="3681" y="995"/>
                    </a:cubicBezTo>
                    <a:cubicBezTo>
                      <a:pt x="3436" y="493"/>
                      <a:pt x="3153" y="0"/>
                      <a:pt x="2869" y="0"/>
                    </a:cubicBezTo>
                    <a:close/>
                  </a:path>
                </a:pathLst>
              </a:custGeom>
              <a:solidFill>
                <a:srgbClr val="EED0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3199;p47"/>
              <p:cNvSpPr/>
              <p:nvPr/>
            </p:nvSpPr>
            <p:spPr>
              <a:xfrm>
                <a:off x="7490033" y="2483521"/>
                <a:ext cx="34765" cy="31624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1058" extrusionOk="0">
                    <a:moveTo>
                      <a:pt x="1078" y="0"/>
                    </a:moveTo>
                    <a:cubicBezTo>
                      <a:pt x="818" y="0"/>
                      <a:pt x="556" y="98"/>
                      <a:pt x="355" y="273"/>
                    </a:cubicBezTo>
                    <a:cubicBezTo>
                      <a:pt x="304" y="318"/>
                      <a:pt x="256" y="367"/>
                      <a:pt x="217" y="422"/>
                    </a:cubicBezTo>
                    <a:cubicBezTo>
                      <a:pt x="98" y="577"/>
                      <a:pt x="22" y="767"/>
                      <a:pt x="5" y="963"/>
                    </a:cubicBezTo>
                    <a:cubicBezTo>
                      <a:pt x="1" y="1012"/>
                      <a:pt x="37" y="1055"/>
                      <a:pt x="85" y="1057"/>
                    </a:cubicBezTo>
                    <a:cubicBezTo>
                      <a:pt x="87" y="1058"/>
                      <a:pt x="89" y="1058"/>
                      <a:pt x="91" y="1058"/>
                    </a:cubicBezTo>
                    <a:cubicBezTo>
                      <a:pt x="138" y="1058"/>
                      <a:pt x="177" y="1023"/>
                      <a:pt x="181" y="978"/>
                    </a:cubicBezTo>
                    <a:cubicBezTo>
                      <a:pt x="193" y="817"/>
                      <a:pt x="255" y="658"/>
                      <a:pt x="354" y="528"/>
                    </a:cubicBezTo>
                    <a:cubicBezTo>
                      <a:pt x="389" y="482"/>
                      <a:pt x="426" y="441"/>
                      <a:pt x="468" y="402"/>
                    </a:cubicBezTo>
                    <a:cubicBezTo>
                      <a:pt x="633" y="256"/>
                      <a:pt x="853" y="175"/>
                      <a:pt x="1068" y="174"/>
                    </a:cubicBezTo>
                    <a:cubicBezTo>
                      <a:pt x="1116" y="174"/>
                      <a:pt x="1157" y="134"/>
                      <a:pt x="1158" y="88"/>
                    </a:cubicBezTo>
                    <a:cubicBezTo>
                      <a:pt x="1162" y="40"/>
                      <a:pt x="1124" y="0"/>
                      <a:pt x="1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3200;p47"/>
              <p:cNvSpPr/>
              <p:nvPr/>
            </p:nvSpPr>
            <p:spPr>
              <a:xfrm>
                <a:off x="7483995" y="2525816"/>
                <a:ext cx="282394" cy="260192"/>
              </a:xfrm>
              <a:custGeom>
                <a:avLst/>
                <a:gdLst/>
                <a:ahLst/>
                <a:cxnLst/>
                <a:rect l="l" t="t" r="r" b="b"/>
                <a:pathLst>
                  <a:path w="9447" h="8705" extrusionOk="0">
                    <a:moveTo>
                      <a:pt x="1971" y="1"/>
                    </a:moveTo>
                    <a:cubicBezTo>
                      <a:pt x="1538" y="376"/>
                      <a:pt x="1109" y="752"/>
                      <a:pt x="678" y="1130"/>
                    </a:cubicBezTo>
                    <a:cubicBezTo>
                      <a:pt x="481" y="1302"/>
                      <a:pt x="286" y="1475"/>
                      <a:pt x="88" y="1647"/>
                    </a:cubicBezTo>
                    <a:cubicBezTo>
                      <a:pt x="70" y="1662"/>
                      <a:pt x="7" y="1702"/>
                      <a:pt x="5" y="1724"/>
                    </a:cubicBezTo>
                    <a:cubicBezTo>
                      <a:pt x="1" y="1760"/>
                      <a:pt x="145" y="1908"/>
                      <a:pt x="162" y="1930"/>
                    </a:cubicBezTo>
                    <a:cubicBezTo>
                      <a:pt x="231" y="2021"/>
                      <a:pt x="302" y="2110"/>
                      <a:pt x="374" y="2197"/>
                    </a:cubicBezTo>
                    <a:cubicBezTo>
                      <a:pt x="1168" y="3177"/>
                      <a:pt x="1991" y="4135"/>
                      <a:pt x="2909" y="5003"/>
                    </a:cubicBezTo>
                    <a:cubicBezTo>
                      <a:pt x="3813" y="5857"/>
                      <a:pt x="4763" y="6715"/>
                      <a:pt x="5821" y="7382"/>
                    </a:cubicBezTo>
                    <a:cubicBezTo>
                      <a:pt x="6171" y="7600"/>
                      <a:pt x="6515" y="7826"/>
                      <a:pt x="6872" y="8032"/>
                    </a:cubicBezTo>
                    <a:cubicBezTo>
                      <a:pt x="6989" y="8099"/>
                      <a:pt x="7105" y="8165"/>
                      <a:pt x="7225" y="8226"/>
                    </a:cubicBezTo>
                    <a:cubicBezTo>
                      <a:pt x="7537" y="8392"/>
                      <a:pt x="7859" y="8546"/>
                      <a:pt x="8172" y="8704"/>
                    </a:cubicBezTo>
                    <a:lnTo>
                      <a:pt x="8332" y="8323"/>
                    </a:lnTo>
                    <a:cubicBezTo>
                      <a:pt x="8704" y="7439"/>
                      <a:pt x="9075" y="6552"/>
                      <a:pt x="9447" y="5668"/>
                    </a:cubicBezTo>
                    <a:cubicBezTo>
                      <a:pt x="8898" y="5431"/>
                      <a:pt x="8360" y="5194"/>
                      <a:pt x="7831" y="4913"/>
                    </a:cubicBezTo>
                    <a:cubicBezTo>
                      <a:pt x="7777" y="4885"/>
                      <a:pt x="7725" y="4856"/>
                      <a:pt x="7671" y="4824"/>
                    </a:cubicBezTo>
                    <a:cubicBezTo>
                      <a:pt x="5486" y="3621"/>
                      <a:pt x="3596" y="1877"/>
                      <a:pt x="1971" y="1"/>
                    </a:cubicBezTo>
                    <a:close/>
                  </a:path>
                </a:pathLst>
              </a:custGeom>
              <a:solidFill>
                <a:srgbClr val="EED0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3201;p47"/>
              <p:cNvSpPr/>
              <p:nvPr/>
            </p:nvSpPr>
            <p:spPr>
              <a:xfrm>
                <a:off x="7698653" y="2669975"/>
                <a:ext cx="67736" cy="116033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3882" extrusionOk="0">
                    <a:moveTo>
                      <a:pt x="490" y="1"/>
                    </a:moveTo>
                    <a:cubicBezTo>
                      <a:pt x="297" y="695"/>
                      <a:pt x="129" y="1394"/>
                      <a:pt x="55" y="2108"/>
                    </a:cubicBezTo>
                    <a:cubicBezTo>
                      <a:pt x="10" y="2537"/>
                      <a:pt x="0" y="2972"/>
                      <a:pt x="44" y="3403"/>
                    </a:cubicBezTo>
                    <a:cubicBezTo>
                      <a:pt x="356" y="3569"/>
                      <a:pt x="678" y="3723"/>
                      <a:pt x="991" y="3881"/>
                    </a:cubicBezTo>
                    <a:lnTo>
                      <a:pt x="1151" y="3500"/>
                    </a:lnTo>
                    <a:cubicBezTo>
                      <a:pt x="1523" y="2616"/>
                      <a:pt x="1894" y="1729"/>
                      <a:pt x="2266" y="845"/>
                    </a:cubicBezTo>
                    <a:cubicBezTo>
                      <a:pt x="1717" y="608"/>
                      <a:pt x="1179" y="371"/>
                      <a:pt x="650" y="90"/>
                    </a:cubicBezTo>
                    <a:cubicBezTo>
                      <a:pt x="596" y="62"/>
                      <a:pt x="544" y="33"/>
                      <a:pt x="490" y="1"/>
                    </a:cubicBezTo>
                    <a:close/>
                  </a:path>
                </a:pathLst>
              </a:custGeom>
              <a:solidFill>
                <a:srgbClr val="DE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3202;p47"/>
              <p:cNvSpPr/>
              <p:nvPr/>
            </p:nvSpPr>
            <p:spPr>
              <a:xfrm>
                <a:off x="7600127" y="2666418"/>
                <a:ext cx="428927" cy="591105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19776" extrusionOk="0">
                    <a:moveTo>
                      <a:pt x="4012" y="0"/>
                    </a:moveTo>
                    <a:lnTo>
                      <a:pt x="4012" y="0"/>
                    </a:lnTo>
                    <a:cubicBezTo>
                      <a:pt x="4012" y="0"/>
                      <a:pt x="3622" y="3278"/>
                      <a:pt x="4181" y="4233"/>
                    </a:cubicBezTo>
                    <a:cubicBezTo>
                      <a:pt x="3827" y="6144"/>
                      <a:pt x="3416" y="8332"/>
                      <a:pt x="3190" y="9525"/>
                    </a:cubicBezTo>
                    <a:cubicBezTo>
                      <a:pt x="3130" y="9841"/>
                      <a:pt x="3084" y="10084"/>
                      <a:pt x="3053" y="10238"/>
                    </a:cubicBezTo>
                    <a:cubicBezTo>
                      <a:pt x="3035" y="10352"/>
                      <a:pt x="3021" y="10417"/>
                      <a:pt x="3021" y="10420"/>
                    </a:cubicBezTo>
                    <a:lnTo>
                      <a:pt x="861" y="15679"/>
                    </a:lnTo>
                    <a:lnTo>
                      <a:pt x="0" y="17775"/>
                    </a:lnTo>
                    <a:lnTo>
                      <a:pt x="626" y="18246"/>
                    </a:lnTo>
                    <a:lnTo>
                      <a:pt x="1521" y="18920"/>
                    </a:lnTo>
                    <a:cubicBezTo>
                      <a:pt x="1792" y="19059"/>
                      <a:pt x="2071" y="19167"/>
                      <a:pt x="2360" y="19244"/>
                    </a:cubicBezTo>
                    <a:lnTo>
                      <a:pt x="2363" y="19244"/>
                    </a:lnTo>
                    <a:cubicBezTo>
                      <a:pt x="2743" y="19350"/>
                      <a:pt x="3134" y="19403"/>
                      <a:pt x="3527" y="19403"/>
                    </a:cubicBezTo>
                    <a:cubicBezTo>
                      <a:pt x="3857" y="19403"/>
                      <a:pt x="4189" y="19366"/>
                      <a:pt x="4516" y="19291"/>
                    </a:cubicBezTo>
                    <a:lnTo>
                      <a:pt x="6042" y="18935"/>
                    </a:lnTo>
                    <a:cubicBezTo>
                      <a:pt x="6367" y="18860"/>
                      <a:pt x="6698" y="18822"/>
                      <a:pt x="7028" y="18822"/>
                    </a:cubicBezTo>
                    <a:cubicBezTo>
                      <a:pt x="7323" y="18822"/>
                      <a:pt x="7616" y="18852"/>
                      <a:pt x="7905" y="18911"/>
                    </a:cubicBezTo>
                    <a:cubicBezTo>
                      <a:pt x="8291" y="18987"/>
                      <a:pt x="8668" y="19117"/>
                      <a:pt x="9025" y="19299"/>
                    </a:cubicBezTo>
                    <a:cubicBezTo>
                      <a:pt x="9529" y="19556"/>
                      <a:pt x="10074" y="19710"/>
                      <a:pt x="10629" y="19758"/>
                    </a:cubicBezTo>
                    <a:cubicBezTo>
                      <a:pt x="10759" y="19770"/>
                      <a:pt x="10890" y="19776"/>
                      <a:pt x="11021" y="19776"/>
                    </a:cubicBezTo>
                    <a:cubicBezTo>
                      <a:pt x="11623" y="19776"/>
                      <a:pt x="12227" y="19653"/>
                      <a:pt x="12791" y="19401"/>
                    </a:cubicBezTo>
                    <a:lnTo>
                      <a:pt x="14348" y="18715"/>
                    </a:lnTo>
                    <a:lnTo>
                      <a:pt x="12719" y="12915"/>
                    </a:lnTo>
                    <a:lnTo>
                      <a:pt x="12177" y="10981"/>
                    </a:lnTo>
                    <a:cubicBezTo>
                      <a:pt x="12177" y="10967"/>
                      <a:pt x="12176" y="10943"/>
                      <a:pt x="12175" y="10909"/>
                    </a:cubicBezTo>
                    <a:cubicBezTo>
                      <a:pt x="12165" y="10787"/>
                      <a:pt x="12135" y="10533"/>
                      <a:pt x="12098" y="10181"/>
                    </a:cubicBezTo>
                    <a:cubicBezTo>
                      <a:pt x="11977" y="9058"/>
                      <a:pt x="11751" y="6956"/>
                      <a:pt x="11683" y="5079"/>
                    </a:cubicBezTo>
                    <a:lnTo>
                      <a:pt x="13435" y="3134"/>
                    </a:lnTo>
                    <a:cubicBezTo>
                      <a:pt x="13435" y="3134"/>
                      <a:pt x="12471" y="1736"/>
                      <a:pt x="10753" y="1516"/>
                    </a:cubicBezTo>
                    <a:cubicBezTo>
                      <a:pt x="9805" y="1395"/>
                      <a:pt x="6962" y="950"/>
                      <a:pt x="6962" y="950"/>
                    </a:cubicBezTo>
                    <a:cubicBezTo>
                      <a:pt x="6018" y="809"/>
                      <a:pt x="5100" y="527"/>
                      <a:pt x="4243" y="112"/>
                    </a:cubicBezTo>
                    <a:lnTo>
                      <a:pt x="40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3203;p47"/>
              <p:cNvSpPr/>
              <p:nvPr/>
            </p:nvSpPr>
            <p:spPr>
              <a:xfrm>
                <a:off x="7600127" y="3052448"/>
                <a:ext cx="428927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6861" extrusionOk="0">
                    <a:moveTo>
                      <a:pt x="12721" y="0"/>
                    </a:moveTo>
                    <a:cubicBezTo>
                      <a:pt x="11673" y="1933"/>
                      <a:pt x="9649" y="4333"/>
                      <a:pt x="6184" y="4333"/>
                    </a:cubicBezTo>
                    <a:cubicBezTo>
                      <a:pt x="4690" y="4333"/>
                      <a:pt x="2928" y="3886"/>
                      <a:pt x="861" y="2764"/>
                    </a:cubicBezTo>
                    <a:lnTo>
                      <a:pt x="0" y="4860"/>
                    </a:lnTo>
                    <a:lnTo>
                      <a:pt x="626" y="5331"/>
                    </a:lnTo>
                    <a:lnTo>
                      <a:pt x="1521" y="6005"/>
                    </a:lnTo>
                    <a:cubicBezTo>
                      <a:pt x="1792" y="6144"/>
                      <a:pt x="2071" y="6252"/>
                      <a:pt x="2360" y="6329"/>
                    </a:cubicBezTo>
                    <a:lnTo>
                      <a:pt x="2363" y="6329"/>
                    </a:lnTo>
                    <a:cubicBezTo>
                      <a:pt x="2743" y="6435"/>
                      <a:pt x="3134" y="6488"/>
                      <a:pt x="3527" y="6488"/>
                    </a:cubicBezTo>
                    <a:cubicBezTo>
                      <a:pt x="3857" y="6488"/>
                      <a:pt x="4189" y="6451"/>
                      <a:pt x="4516" y="6376"/>
                    </a:cubicBezTo>
                    <a:lnTo>
                      <a:pt x="6042" y="6020"/>
                    </a:lnTo>
                    <a:cubicBezTo>
                      <a:pt x="6367" y="5945"/>
                      <a:pt x="6698" y="5907"/>
                      <a:pt x="7028" y="5907"/>
                    </a:cubicBezTo>
                    <a:cubicBezTo>
                      <a:pt x="7323" y="5907"/>
                      <a:pt x="7616" y="5937"/>
                      <a:pt x="7905" y="5996"/>
                    </a:cubicBezTo>
                    <a:cubicBezTo>
                      <a:pt x="8291" y="6072"/>
                      <a:pt x="8668" y="6202"/>
                      <a:pt x="9025" y="6384"/>
                    </a:cubicBezTo>
                    <a:cubicBezTo>
                      <a:pt x="9529" y="6641"/>
                      <a:pt x="10074" y="6795"/>
                      <a:pt x="10629" y="6843"/>
                    </a:cubicBezTo>
                    <a:cubicBezTo>
                      <a:pt x="10759" y="6855"/>
                      <a:pt x="10890" y="6861"/>
                      <a:pt x="11021" y="6861"/>
                    </a:cubicBezTo>
                    <a:cubicBezTo>
                      <a:pt x="11623" y="6861"/>
                      <a:pt x="12227" y="6738"/>
                      <a:pt x="12791" y="6486"/>
                    </a:cubicBezTo>
                    <a:lnTo>
                      <a:pt x="14348" y="5800"/>
                    </a:lnTo>
                    <a:lnTo>
                      <a:pt x="12721" y="0"/>
                    </a:lnTo>
                    <a:close/>
                  </a:path>
                </a:pathLst>
              </a:custGeom>
              <a:solidFill>
                <a:srgbClr val="FFFFFF">
                  <a:alpha val="8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3204;p47"/>
              <p:cNvSpPr/>
              <p:nvPr/>
            </p:nvSpPr>
            <p:spPr>
              <a:xfrm>
                <a:off x="7758497" y="2673712"/>
                <a:ext cx="187426" cy="83572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2796" extrusionOk="0">
                    <a:moveTo>
                      <a:pt x="2283" y="1"/>
                    </a:moveTo>
                    <a:cubicBezTo>
                      <a:pt x="1465" y="1"/>
                      <a:pt x="769" y="211"/>
                      <a:pt x="492" y="833"/>
                    </a:cubicBezTo>
                    <a:cubicBezTo>
                      <a:pt x="0" y="1939"/>
                      <a:pt x="25" y="2190"/>
                      <a:pt x="159" y="2190"/>
                    </a:cubicBezTo>
                    <a:cubicBezTo>
                      <a:pt x="188" y="2190"/>
                      <a:pt x="222" y="2178"/>
                      <a:pt x="257" y="2161"/>
                    </a:cubicBezTo>
                    <a:cubicBezTo>
                      <a:pt x="459" y="2061"/>
                      <a:pt x="1270" y="1981"/>
                      <a:pt x="1851" y="1981"/>
                    </a:cubicBezTo>
                    <a:cubicBezTo>
                      <a:pt x="2104" y="1981"/>
                      <a:pt x="2313" y="1996"/>
                      <a:pt x="2409" y="2031"/>
                    </a:cubicBezTo>
                    <a:cubicBezTo>
                      <a:pt x="2741" y="2153"/>
                      <a:pt x="3082" y="2156"/>
                      <a:pt x="3082" y="2156"/>
                    </a:cubicBezTo>
                    <a:cubicBezTo>
                      <a:pt x="3082" y="2156"/>
                      <a:pt x="4381" y="2174"/>
                      <a:pt x="5207" y="2789"/>
                    </a:cubicBezTo>
                    <a:cubicBezTo>
                      <a:pt x="5212" y="2793"/>
                      <a:pt x="5218" y="2795"/>
                      <a:pt x="5225" y="2795"/>
                    </a:cubicBezTo>
                    <a:cubicBezTo>
                      <a:pt x="5436" y="2795"/>
                      <a:pt x="6270" y="840"/>
                      <a:pt x="4780" y="419"/>
                    </a:cubicBezTo>
                    <a:cubicBezTo>
                      <a:pt x="4017" y="205"/>
                      <a:pt x="3090" y="1"/>
                      <a:pt x="2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3205;p47"/>
              <p:cNvSpPr/>
              <p:nvPr/>
            </p:nvSpPr>
            <p:spPr>
              <a:xfrm>
                <a:off x="7799898" y="2641430"/>
                <a:ext cx="101485" cy="97262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3254" extrusionOk="0">
                    <a:moveTo>
                      <a:pt x="341" y="0"/>
                    </a:moveTo>
                    <a:cubicBezTo>
                      <a:pt x="362" y="211"/>
                      <a:pt x="1" y="1999"/>
                      <a:pt x="1" y="1999"/>
                    </a:cubicBezTo>
                    <a:lnTo>
                      <a:pt x="896" y="3015"/>
                    </a:lnTo>
                    <a:cubicBezTo>
                      <a:pt x="1072" y="3173"/>
                      <a:pt x="1295" y="3254"/>
                      <a:pt x="1520" y="3254"/>
                    </a:cubicBezTo>
                    <a:cubicBezTo>
                      <a:pt x="1687" y="3254"/>
                      <a:pt x="1854" y="3209"/>
                      <a:pt x="2004" y="3118"/>
                    </a:cubicBezTo>
                    <a:lnTo>
                      <a:pt x="3267" y="2349"/>
                    </a:lnTo>
                    <a:lnTo>
                      <a:pt x="3394" y="166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DE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3206;p47"/>
              <p:cNvSpPr/>
              <p:nvPr/>
            </p:nvSpPr>
            <p:spPr>
              <a:xfrm>
                <a:off x="7608975" y="2465259"/>
                <a:ext cx="106537" cy="97053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247" extrusionOk="0">
                    <a:moveTo>
                      <a:pt x="1555" y="1"/>
                    </a:moveTo>
                    <a:cubicBezTo>
                      <a:pt x="1033" y="1"/>
                      <a:pt x="563" y="276"/>
                      <a:pt x="341" y="774"/>
                    </a:cubicBezTo>
                    <a:cubicBezTo>
                      <a:pt x="1" y="1539"/>
                      <a:pt x="369" y="2536"/>
                      <a:pt x="1165" y="3007"/>
                    </a:cubicBezTo>
                    <a:cubicBezTo>
                      <a:pt x="1441" y="3169"/>
                      <a:pt x="1732" y="3246"/>
                      <a:pt x="2009" y="3246"/>
                    </a:cubicBezTo>
                    <a:cubicBezTo>
                      <a:pt x="2530" y="3246"/>
                      <a:pt x="3000" y="2972"/>
                      <a:pt x="3222" y="2473"/>
                    </a:cubicBezTo>
                    <a:cubicBezTo>
                      <a:pt x="3563" y="1709"/>
                      <a:pt x="3194" y="710"/>
                      <a:pt x="2399" y="241"/>
                    </a:cubicBezTo>
                    <a:cubicBezTo>
                      <a:pt x="2123" y="78"/>
                      <a:pt x="1831" y="1"/>
                      <a:pt x="1555" y="1"/>
                    </a:cubicBezTo>
                    <a:close/>
                  </a:path>
                </a:pathLst>
              </a:custGeom>
              <a:solidFill>
                <a:srgbClr val="DE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3207;p47"/>
              <p:cNvSpPr/>
              <p:nvPr/>
            </p:nvSpPr>
            <p:spPr>
              <a:xfrm>
                <a:off x="7635579" y="2492459"/>
                <a:ext cx="47977" cy="43101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442" extrusionOk="0">
                    <a:moveTo>
                      <a:pt x="256" y="0"/>
                    </a:moveTo>
                    <a:cubicBezTo>
                      <a:pt x="198" y="0"/>
                      <a:pt x="141" y="3"/>
                      <a:pt x="85" y="7"/>
                    </a:cubicBezTo>
                    <a:cubicBezTo>
                      <a:pt x="35" y="10"/>
                      <a:pt x="0" y="53"/>
                      <a:pt x="3" y="101"/>
                    </a:cubicBezTo>
                    <a:cubicBezTo>
                      <a:pt x="7" y="146"/>
                      <a:pt x="40" y="180"/>
                      <a:pt x="89" y="180"/>
                    </a:cubicBezTo>
                    <a:cubicBezTo>
                      <a:pt x="92" y="180"/>
                      <a:pt x="95" y="180"/>
                      <a:pt x="97" y="180"/>
                    </a:cubicBezTo>
                    <a:cubicBezTo>
                      <a:pt x="150" y="176"/>
                      <a:pt x="201" y="174"/>
                      <a:pt x="250" y="174"/>
                    </a:cubicBezTo>
                    <a:cubicBezTo>
                      <a:pt x="933" y="174"/>
                      <a:pt x="1325" y="556"/>
                      <a:pt x="1414" y="1317"/>
                    </a:cubicBezTo>
                    <a:cubicBezTo>
                      <a:pt x="1419" y="1343"/>
                      <a:pt x="1420" y="1360"/>
                      <a:pt x="1421" y="1371"/>
                    </a:cubicBezTo>
                    <a:cubicBezTo>
                      <a:pt x="1431" y="1412"/>
                      <a:pt x="1468" y="1442"/>
                      <a:pt x="1509" y="1442"/>
                    </a:cubicBezTo>
                    <a:lnTo>
                      <a:pt x="1527" y="1442"/>
                    </a:lnTo>
                    <a:cubicBezTo>
                      <a:pt x="1574" y="1433"/>
                      <a:pt x="1605" y="1387"/>
                      <a:pt x="1596" y="1339"/>
                    </a:cubicBezTo>
                    <a:cubicBezTo>
                      <a:pt x="1595" y="1330"/>
                      <a:pt x="1594" y="1316"/>
                      <a:pt x="1591" y="1299"/>
                    </a:cubicBezTo>
                    <a:cubicBezTo>
                      <a:pt x="1465" y="249"/>
                      <a:pt x="828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3208;p47"/>
              <p:cNvSpPr/>
              <p:nvPr/>
            </p:nvSpPr>
            <p:spPr>
              <a:xfrm>
                <a:off x="7640811" y="2508539"/>
                <a:ext cx="38113" cy="19399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49" extrusionOk="0">
                    <a:moveTo>
                      <a:pt x="844" y="1"/>
                    </a:moveTo>
                    <a:cubicBezTo>
                      <a:pt x="465" y="1"/>
                      <a:pt x="159" y="305"/>
                      <a:pt x="25" y="514"/>
                    </a:cubicBezTo>
                    <a:cubicBezTo>
                      <a:pt x="0" y="554"/>
                      <a:pt x="11" y="607"/>
                      <a:pt x="52" y="634"/>
                    </a:cubicBezTo>
                    <a:cubicBezTo>
                      <a:pt x="68" y="642"/>
                      <a:pt x="85" y="648"/>
                      <a:pt x="100" y="648"/>
                    </a:cubicBezTo>
                    <a:cubicBezTo>
                      <a:pt x="129" y="648"/>
                      <a:pt x="157" y="634"/>
                      <a:pt x="172" y="609"/>
                    </a:cubicBezTo>
                    <a:cubicBezTo>
                      <a:pt x="187" y="586"/>
                      <a:pt x="457" y="176"/>
                      <a:pt x="841" y="176"/>
                    </a:cubicBezTo>
                    <a:cubicBezTo>
                      <a:pt x="932" y="176"/>
                      <a:pt x="1029" y="199"/>
                      <a:pt x="1131" y="256"/>
                    </a:cubicBezTo>
                    <a:cubicBezTo>
                      <a:pt x="1144" y="263"/>
                      <a:pt x="1159" y="266"/>
                      <a:pt x="1174" y="266"/>
                    </a:cubicBezTo>
                    <a:cubicBezTo>
                      <a:pt x="1205" y="266"/>
                      <a:pt x="1235" y="251"/>
                      <a:pt x="1251" y="222"/>
                    </a:cubicBezTo>
                    <a:cubicBezTo>
                      <a:pt x="1275" y="179"/>
                      <a:pt x="1259" y="126"/>
                      <a:pt x="1217" y="102"/>
                    </a:cubicBezTo>
                    <a:cubicBezTo>
                      <a:pt x="1088" y="30"/>
                      <a:pt x="962" y="1"/>
                      <a:pt x="8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3209;p47"/>
              <p:cNvSpPr/>
              <p:nvPr/>
            </p:nvSpPr>
            <p:spPr>
              <a:xfrm>
                <a:off x="8036169" y="2538788"/>
                <a:ext cx="105132" cy="90059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3013" extrusionOk="0">
                    <a:moveTo>
                      <a:pt x="1933" y="0"/>
                    </a:moveTo>
                    <a:cubicBezTo>
                      <a:pt x="1927" y="0"/>
                      <a:pt x="1921" y="0"/>
                      <a:pt x="1915" y="0"/>
                    </a:cubicBezTo>
                    <a:cubicBezTo>
                      <a:pt x="991" y="10"/>
                      <a:pt x="172" y="692"/>
                      <a:pt x="86" y="1523"/>
                    </a:cubicBezTo>
                    <a:cubicBezTo>
                      <a:pt x="0" y="2349"/>
                      <a:pt x="670" y="3012"/>
                      <a:pt x="1584" y="3012"/>
                    </a:cubicBezTo>
                    <a:cubicBezTo>
                      <a:pt x="1590" y="3012"/>
                      <a:pt x="1596" y="3012"/>
                      <a:pt x="1602" y="3012"/>
                    </a:cubicBezTo>
                    <a:cubicBezTo>
                      <a:pt x="2526" y="3004"/>
                      <a:pt x="3345" y="2321"/>
                      <a:pt x="3431" y="1489"/>
                    </a:cubicBezTo>
                    <a:cubicBezTo>
                      <a:pt x="3517" y="665"/>
                      <a:pt x="2848" y="0"/>
                      <a:pt x="1933" y="0"/>
                    </a:cubicBezTo>
                    <a:close/>
                  </a:path>
                </a:pathLst>
              </a:custGeom>
              <a:solidFill>
                <a:srgbClr val="DE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3210;p47"/>
              <p:cNvSpPr/>
              <p:nvPr/>
            </p:nvSpPr>
            <p:spPr>
              <a:xfrm>
                <a:off x="8060322" y="2568857"/>
                <a:ext cx="61459" cy="24958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835" extrusionOk="0">
                    <a:moveTo>
                      <a:pt x="1167" y="1"/>
                    </a:moveTo>
                    <a:cubicBezTo>
                      <a:pt x="819" y="1"/>
                      <a:pt x="429" y="161"/>
                      <a:pt x="57" y="658"/>
                    </a:cubicBezTo>
                    <a:cubicBezTo>
                      <a:pt x="47" y="673"/>
                      <a:pt x="37" y="684"/>
                      <a:pt x="33" y="691"/>
                    </a:cubicBezTo>
                    <a:cubicBezTo>
                      <a:pt x="1" y="728"/>
                      <a:pt x="5" y="783"/>
                      <a:pt x="41" y="814"/>
                    </a:cubicBezTo>
                    <a:cubicBezTo>
                      <a:pt x="57" y="828"/>
                      <a:pt x="78" y="835"/>
                      <a:pt x="98" y="835"/>
                    </a:cubicBezTo>
                    <a:cubicBezTo>
                      <a:pt x="123" y="835"/>
                      <a:pt x="147" y="825"/>
                      <a:pt x="167" y="805"/>
                    </a:cubicBezTo>
                    <a:cubicBezTo>
                      <a:pt x="174" y="797"/>
                      <a:pt x="184" y="783"/>
                      <a:pt x="198" y="763"/>
                    </a:cubicBezTo>
                    <a:cubicBezTo>
                      <a:pt x="493" y="369"/>
                      <a:pt x="818" y="171"/>
                      <a:pt x="1169" y="171"/>
                    </a:cubicBezTo>
                    <a:cubicBezTo>
                      <a:pt x="1404" y="171"/>
                      <a:pt x="1650" y="259"/>
                      <a:pt x="1907" y="437"/>
                    </a:cubicBezTo>
                    <a:cubicBezTo>
                      <a:pt x="1923" y="446"/>
                      <a:pt x="1940" y="451"/>
                      <a:pt x="1958" y="451"/>
                    </a:cubicBezTo>
                    <a:cubicBezTo>
                      <a:pt x="1986" y="451"/>
                      <a:pt x="2014" y="438"/>
                      <a:pt x="2030" y="413"/>
                    </a:cubicBezTo>
                    <a:cubicBezTo>
                      <a:pt x="2056" y="373"/>
                      <a:pt x="2046" y="320"/>
                      <a:pt x="2006" y="291"/>
                    </a:cubicBezTo>
                    <a:cubicBezTo>
                      <a:pt x="1803" y="152"/>
                      <a:pt x="1505" y="1"/>
                      <a:pt x="1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3211;p47"/>
              <p:cNvSpPr/>
              <p:nvPr/>
            </p:nvSpPr>
            <p:spPr>
              <a:xfrm>
                <a:off x="8074252" y="2574417"/>
                <a:ext cx="27441" cy="3123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045" extrusionOk="0">
                    <a:moveTo>
                      <a:pt x="89" y="1"/>
                    </a:moveTo>
                    <a:cubicBezTo>
                      <a:pt x="41" y="1"/>
                      <a:pt x="0" y="40"/>
                      <a:pt x="0" y="88"/>
                    </a:cubicBezTo>
                    <a:cubicBezTo>
                      <a:pt x="0" y="135"/>
                      <a:pt x="40" y="176"/>
                      <a:pt x="88" y="176"/>
                    </a:cubicBezTo>
                    <a:cubicBezTo>
                      <a:pt x="695" y="184"/>
                      <a:pt x="739" y="928"/>
                      <a:pt x="740" y="959"/>
                    </a:cubicBezTo>
                    <a:cubicBezTo>
                      <a:pt x="744" y="1006"/>
                      <a:pt x="782" y="1043"/>
                      <a:pt x="829" y="1043"/>
                    </a:cubicBezTo>
                    <a:cubicBezTo>
                      <a:pt x="829" y="1043"/>
                      <a:pt x="830" y="1043"/>
                      <a:pt x="833" y="1044"/>
                    </a:cubicBezTo>
                    <a:cubicBezTo>
                      <a:pt x="881" y="1043"/>
                      <a:pt x="918" y="1000"/>
                      <a:pt x="916" y="952"/>
                    </a:cubicBezTo>
                    <a:cubicBezTo>
                      <a:pt x="902" y="628"/>
                      <a:pt x="710" y="1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3212;p47"/>
              <p:cNvSpPr/>
              <p:nvPr/>
            </p:nvSpPr>
            <p:spPr>
              <a:xfrm>
                <a:off x="7669567" y="2188298"/>
                <a:ext cx="469013" cy="488612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6347" extrusionOk="0">
                    <a:moveTo>
                      <a:pt x="7620" y="1"/>
                    </a:moveTo>
                    <a:cubicBezTo>
                      <a:pt x="4205" y="1"/>
                      <a:pt x="1149" y="2385"/>
                      <a:pt x="366" y="5763"/>
                    </a:cubicBezTo>
                    <a:cubicBezTo>
                      <a:pt x="115" y="6841"/>
                      <a:pt x="112" y="7912"/>
                      <a:pt x="313" y="8920"/>
                    </a:cubicBezTo>
                    <a:cubicBezTo>
                      <a:pt x="466" y="9685"/>
                      <a:pt x="433" y="10476"/>
                      <a:pt x="282" y="11244"/>
                    </a:cubicBezTo>
                    <a:cubicBezTo>
                      <a:pt x="1" y="12662"/>
                      <a:pt x="557" y="15158"/>
                      <a:pt x="6199" y="16092"/>
                    </a:cubicBezTo>
                    <a:cubicBezTo>
                      <a:pt x="7265" y="16269"/>
                      <a:pt x="8180" y="16346"/>
                      <a:pt x="8962" y="16346"/>
                    </a:cubicBezTo>
                    <a:cubicBezTo>
                      <a:pt x="12618" y="16346"/>
                      <a:pt x="13406" y="14655"/>
                      <a:pt x="13458" y="13455"/>
                    </a:cubicBezTo>
                    <a:cubicBezTo>
                      <a:pt x="13495" y="12625"/>
                      <a:pt x="13743" y="11815"/>
                      <a:pt x="14148" y="11088"/>
                    </a:cubicBezTo>
                    <a:cubicBezTo>
                      <a:pt x="14552" y="10360"/>
                      <a:pt x="14841" y="9550"/>
                      <a:pt x="14985" y="8680"/>
                    </a:cubicBezTo>
                    <a:cubicBezTo>
                      <a:pt x="15689" y="4432"/>
                      <a:pt x="12653" y="426"/>
                      <a:pt x="8283" y="31"/>
                    </a:cubicBezTo>
                    <a:cubicBezTo>
                      <a:pt x="8061" y="10"/>
                      <a:pt x="7839" y="1"/>
                      <a:pt x="7620" y="1"/>
                    </a:cubicBezTo>
                    <a:close/>
                  </a:path>
                </a:pathLst>
              </a:custGeom>
              <a:solidFill>
                <a:srgbClr val="EED0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3213;p47"/>
              <p:cNvSpPr/>
              <p:nvPr/>
            </p:nvSpPr>
            <p:spPr>
              <a:xfrm>
                <a:off x="7642096" y="2248496"/>
                <a:ext cx="475440" cy="302965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10136" extrusionOk="0">
                    <a:moveTo>
                      <a:pt x="7918" y="1"/>
                    </a:moveTo>
                    <a:cubicBezTo>
                      <a:pt x="7099" y="1"/>
                      <a:pt x="6231" y="60"/>
                      <a:pt x="5325" y="182"/>
                    </a:cubicBezTo>
                    <a:cubicBezTo>
                      <a:pt x="1" y="897"/>
                      <a:pt x="1288" y="8304"/>
                      <a:pt x="1288" y="8304"/>
                    </a:cubicBezTo>
                    <a:cubicBezTo>
                      <a:pt x="2763" y="6519"/>
                      <a:pt x="3419" y="3485"/>
                      <a:pt x="3419" y="3485"/>
                    </a:cubicBezTo>
                    <a:cubicBezTo>
                      <a:pt x="3431" y="3485"/>
                      <a:pt x="3443" y="3485"/>
                      <a:pt x="3455" y="3485"/>
                    </a:cubicBezTo>
                    <a:cubicBezTo>
                      <a:pt x="4701" y="3485"/>
                      <a:pt x="6734" y="2181"/>
                      <a:pt x="6734" y="2181"/>
                    </a:cubicBezTo>
                    <a:cubicBezTo>
                      <a:pt x="8427" y="4178"/>
                      <a:pt x="13699" y="4855"/>
                      <a:pt x="13699" y="4855"/>
                    </a:cubicBezTo>
                    <a:cubicBezTo>
                      <a:pt x="13361" y="6853"/>
                      <a:pt x="14313" y="9892"/>
                      <a:pt x="14351" y="10136"/>
                    </a:cubicBezTo>
                    <a:cubicBezTo>
                      <a:pt x="14351" y="10136"/>
                      <a:pt x="15904" y="6666"/>
                      <a:pt x="15283" y="3791"/>
                    </a:cubicBezTo>
                    <a:cubicBezTo>
                      <a:pt x="14770" y="1408"/>
                      <a:pt x="11918" y="1"/>
                      <a:pt x="7918" y="1"/>
                    </a:cubicBezTo>
                    <a:close/>
                  </a:path>
                </a:pathLst>
              </a:custGeom>
              <a:solidFill>
                <a:srgbClr val="DE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3214;p47"/>
              <p:cNvSpPr/>
              <p:nvPr/>
            </p:nvSpPr>
            <p:spPr>
              <a:xfrm>
                <a:off x="7632022" y="2202227"/>
                <a:ext cx="248048" cy="294566"/>
              </a:xfrm>
              <a:custGeom>
                <a:avLst/>
                <a:gdLst/>
                <a:ahLst/>
                <a:cxnLst/>
                <a:rect l="l" t="t" r="r" b="b"/>
                <a:pathLst>
                  <a:path w="8298" h="9855" extrusionOk="0">
                    <a:moveTo>
                      <a:pt x="5458" y="0"/>
                    </a:moveTo>
                    <a:cubicBezTo>
                      <a:pt x="3940" y="0"/>
                      <a:pt x="2143" y="772"/>
                      <a:pt x="1305" y="2942"/>
                    </a:cubicBezTo>
                    <a:cubicBezTo>
                      <a:pt x="1291" y="2980"/>
                      <a:pt x="1275" y="3020"/>
                      <a:pt x="1261" y="3058"/>
                    </a:cubicBezTo>
                    <a:cubicBezTo>
                      <a:pt x="0" y="6523"/>
                      <a:pt x="1628" y="9854"/>
                      <a:pt x="1628" y="9854"/>
                    </a:cubicBezTo>
                    <a:cubicBezTo>
                      <a:pt x="1628" y="9854"/>
                      <a:pt x="3113" y="7072"/>
                      <a:pt x="3075" y="4580"/>
                    </a:cubicBezTo>
                    <a:cubicBezTo>
                      <a:pt x="3075" y="4580"/>
                      <a:pt x="6873" y="3822"/>
                      <a:pt x="7870" y="1877"/>
                    </a:cubicBezTo>
                    <a:cubicBezTo>
                      <a:pt x="8297" y="1040"/>
                      <a:pt x="7450" y="289"/>
                      <a:pt x="6210" y="66"/>
                    </a:cubicBezTo>
                    <a:cubicBezTo>
                      <a:pt x="5971" y="23"/>
                      <a:pt x="5719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3215;p47"/>
              <p:cNvSpPr/>
              <p:nvPr/>
            </p:nvSpPr>
            <p:spPr>
              <a:xfrm>
                <a:off x="7799331" y="2166418"/>
                <a:ext cx="347650" cy="390961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13080" extrusionOk="0">
                    <a:moveTo>
                      <a:pt x="3642" y="1"/>
                    </a:moveTo>
                    <a:cubicBezTo>
                      <a:pt x="1634" y="1"/>
                      <a:pt x="0" y="743"/>
                      <a:pt x="66" y="2006"/>
                    </a:cubicBezTo>
                    <a:cubicBezTo>
                      <a:pt x="72" y="2129"/>
                      <a:pt x="93" y="2252"/>
                      <a:pt x="133" y="2383"/>
                    </a:cubicBezTo>
                    <a:cubicBezTo>
                      <a:pt x="1029" y="5425"/>
                      <a:pt x="9285" y="6737"/>
                      <a:pt x="9285" y="6737"/>
                    </a:cubicBezTo>
                    <a:cubicBezTo>
                      <a:pt x="8487" y="10077"/>
                      <a:pt x="9130" y="13079"/>
                      <a:pt x="9130" y="13079"/>
                    </a:cubicBezTo>
                    <a:cubicBezTo>
                      <a:pt x="10126" y="12112"/>
                      <a:pt x="10933" y="10873"/>
                      <a:pt x="11257" y="9373"/>
                    </a:cubicBezTo>
                    <a:cubicBezTo>
                      <a:pt x="11629" y="7656"/>
                      <a:pt x="11363" y="5601"/>
                      <a:pt x="10006" y="3230"/>
                    </a:cubicBezTo>
                    <a:cubicBezTo>
                      <a:pt x="8710" y="967"/>
                      <a:pt x="5933" y="1"/>
                      <a:pt x="36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3216;p47"/>
              <p:cNvSpPr/>
              <p:nvPr/>
            </p:nvSpPr>
            <p:spPr>
              <a:xfrm>
                <a:off x="7799420" y="2166418"/>
                <a:ext cx="347560" cy="280159"/>
              </a:xfrm>
              <a:custGeom>
                <a:avLst/>
                <a:gdLst/>
                <a:ahLst/>
                <a:cxnLst/>
                <a:rect l="l" t="t" r="r" b="b"/>
                <a:pathLst>
                  <a:path w="11627" h="9373" extrusionOk="0">
                    <a:moveTo>
                      <a:pt x="3642" y="1"/>
                    </a:moveTo>
                    <a:cubicBezTo>
                      <a:pt x="1634" y="1"/>
                      <a:pt x="0" y="743"/>
                      <a:pt x="66" y="2006"/>
                    </a:cubicBezTo>
                    <a:cubicBezTo>
                      <a:pt x="692" y="1521"/>
                      <a:pt x="1781" y="895"/>
                      <a:pt x="3242" y="895"/>
                    </a:cubicBezTo>
                    <a:cubicBezTo>
                      <a:pt x="4223" y="895"/>
                      <a:pt x="5371" y="1177"/>
                      <a:pt x="6659" y="1974"/>
                    </a:cubicBezTo>
                    <a:cubicBezTo>
                      <a:pt x="9849" y="3947"/>
                      <a:pt x="10914" y="7257"/>
                      <a:pt x="11254" y="9373"/>
                    </a:cubicBezTo>
                    <a:cubicBezTo>
                      <a:pt x="11626" y="7656"/>
                      <a:pt x="11360" y="5601"/>
                      <a:pt x="10005" y="3230"/>
                    </a:cubicBezTo>
                    <a:cubicBezTo>
                      <a:pt x="8708" y="967"/>
                      <a:pt x="5931" y="1"/>
                      <a:pt x="364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3217;p47"/>
              <p:cNvSpPr/>
              <p:nvPr/>
            </p:nvSpPr>
            <p:spPr>
              <a:xfrm>
                <a:off x="7671002" y="2202197"/>
                <a:ext cx="146623" cy="87936"/>
              </a:xfrm>
              <a:custGeom>
                <a:avLst/>
                <a:gdLst/>
                <a:ahLst/>
                <a:cxnLst/>
                <a:rect l="l" t="t" r="r" b="b"/>
                <a:pathLst>
                  <a:path w="4905" h="2942" extrusionOk="0">
                    <a:moveTo>
                      <a:pt x="4150" y="1"/>
                    </a:moveTo>
                    <a:cubicBezTo>
                      <a:pt x="2633" y="1"/>
                      <a:pt x="838" y="773"/>
                      <a:pt x="1" y="2942"/>
                    </a:cubicBezTo>
                    <a:cubicBezTo>
                      <a:pt x="270" y="2571"/>
                      <a:pt x="588" y="2233"/>
                      <a:pt x="948" y="1948"/>
                    </a:cubicBezTo>
                    <a:cubicBezTo>
                      <a:pt x="1840" y="1237"/>
                      <a:pt x="2980" y="840"/>
                      <a:pt x="4121" y="840"/>
                    </a:cubicBezTo>
                    <a:cubicBezTo>
                      <a:pt x="4209" y="840"/>
                      <a:pt x="4297" y="843"/>
                      <a:pt x="4385" y="847"/>
                    </a:cubicBezTo>
                    <a:lnTo>
                      <a:pt x="4904" y="67"/>
                    </a:lnTo>
                    <a:cubicBezTo>
                      <a:pt x="4665" y="24"/>
                      <a:pt x="4412" y="1"/>
                      <a:pt x="4150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3218;p47"/>
              <p:cNvSpPr/>
              <p:nvPr/>
            </p:nvSpPr>
            <p:spPr>
              <a:xfrm>
                <a:off x="7778256" y="2500469"/>
                <a:ext cx="20028" cy="35479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187" extrusionOk="0">
                    <a:moveTo>
                      <a:pt x="379" y="1"/>
                    </a:moveTo>
                    <a:cubicBezTo>
                      <a:pt x="225" y="1"/>
                      <a:pt x="76" y="232"/>
                      <a:pt x="40" y="540"/>
                    </a:cubicBezTo>
                    <a:cubicBezTo>
                      <a:pt x="1" y="866"/>
                      <a:pt x="104" y="1154"/>
                      <a:pt x="266" y="1183"/>
                    </a:cubicBezTo>
                    <a:cubicBezTo>
                      <a:pt x="276" y="1185"/>
                      <a:pt x="285" y="1186"/>
                      <a:pt x="295" y="1186"/>
                    </a:cubicBezTo>
                    <a:cubicBezTo>
                      <a:pt x="447" y="1186"/>
                      <a:pt x="594" y="955"/>
                      <a:pt x="632" y="647"/>
                    </a:cubicBezTo>
                    <a:cubicBezTo>
                      <a:pt x="670" y="321"/>
                      <a:pt x="570" y="32"/>
                      <a:pt x="406" y="3"/>
                    </a:cubicBezTo>
                    <a:cubicBezTo>
                      <a:pt x="397" y="2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3219;p47"/>
              <p:cNvSpPr/>
              <p:nvPr/>
            </p:nvSpPr>
            <p:spPr>
              <a:xfrm>
                <a:off x="7953277" y="2522916"/>
                <a:ext cx="22001" cy="34553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56" extrusionOk="0">
                    <a:moveTo>
                      <a:pt x="461" y="0"/>
                    </a:moveTo>
                    <a:cubicBezTo>
                      <a:pt x="317" y="0"/>
                      <a:pt x="159" y="188"/>
                      <a:pt x="85" y="461"/>
                    </a:cubicBezTo>
                    <a:cubicBezTo>
                      <a:pt x="1" y="774"/>
                      <a:pt x="58" y="1080"/>
                      <a:pt x="215" y="1144"/>
                    </a:cubicBezTo>
                    <a:cubicBezTo>
                      <a:pt x="235" y="1152"/>
                      <a:pt x="255" y="1156"/>
                      <a:pt x="276" y="1156"/>
                    </a:cubicBezTo>
                    <a:cubicBezTo>
                      <a:pt x="420" y="1156"/>
                      <a:pt x="577" y="968"/>
                      <a:pt x="651" y="694"/>
                    </a:cubicBezTo>
                    <a:cubicBezTo>
                      <a:pt x="736" y="382"/>
                      <a:pt x="678" y="77"/>
                      <a:pt x="521" y="12"/>
                    </a:cubicBezTo>
                    <a:cubicBezTo>
                      <a:pt x="502" y="4"/>
                      <a:pt x="481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3220;p47"/>
              <p:cNvSpPr/>
              <p:nvPr/>
            </p:nvSpPr>
            <p:spPr>
              <a:xfrm>
                <a:off x="7753326" y="2420185"/>
                <a:ext cx="70068" cy="24868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832" extrusionOk="0">
                    <a:moveTo>
                      <a:pt x="1206" y="1"/>
                    </a:moveTo>
                    <a:cubicBezTo>
                      <a:pt x="860" y="1"/>
                      <a:pt x="462" y="130"/>
                      <a:pt x="68" y="535"/>
                    </a:cubicBezTo>
                    <a:cubicBezTo>
                      <a:pt x="1" y="603"/>
                      <a:pt x="2" y="715"/>
                      <a:pt x="71" y="783"/>
                    </a:cubicBezTo>
                    <a:cubicBezTo>
                      <a:pt x="105" y="816"/>
                      <a:pt x="149" y="832"/>
                      <a:pt x="192" y="832"/>
                    </a:cubicBezTo>
                    <a:cubicBezTo>
                      <a:pt x="239" y="832"/>
                      <a:pt x="284" y="814"/>
                      <a:pt x="318" y="778"/>
                    </a:cubicBezTo>
                    <a:cubicBezTo>
                      <a:pt x="634" y="453"/>
                      <a:pt x="948" y="350"/>
                      <a:pt x="1219" y="350"/>
                    </a:cubicBezTo>
                    <a:cubicBezTo>
                      <a:pt x="1674" y="350"/>
                      <a:pt x="2009" y="640"/>
                      <a:pt x="2032" y="660"/>
                    </a:cubicBezTo>
                    <a:cubicBezTo>
                      <a:pt x="2065" y="691"/>
                      <a:pt x="2108" y="706"/>
                      <a:pt x="2150" y="706"/>
                    </a:cubicBezTo>
                    <a:cubicBezTo>
                      <a:pt x="2197" y="706"/>
                      <a:pt x="2244" y="687"/>
                      <a:pt x="2279" y="648"/>
                    </a:cubicBezTo>
                    <a:cubicBezTo>
                      <a:pt x="2344" y="575"/>
                      <a:pt x="2338" y="466"/>
                      <a:pt x="2266" y="401"/>
                    </a:cubicBezTo>
                    <a:cubicBezTo>
                      <a:pt x="2260" y="395"/>
                      <a:pt x="1810" y="1"/>
                      <a:pt x="1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3221;p47"/>
              <p:cNvSpPr/>
              <p:nvPr/>
            </p:nvSpPr>
            <p:spPr>
              <a:xfrm>
                <a:off x="7967864" y="2438388"/>
                <a:ext cx="68185" cy="32162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076" extrusionOk="0">
                    <a:moveTo>
                      <a:pt x="914" y="1"/>
                    </a:moveTo>
                    <a:cubicBezTo>
                      <a:pt x="469" y="1"/>
                      <a:pt x="122" y="190"/>
                      <a:pt x="115" y="193"/>
                    </a:cubicBezTo>
                    <a:cubicBezTo>
                      <a:pt x="31" y="240"/>
                      <a:pt x="1" y="346"/>
                      <a:pt x="49" y="430"/>
                    </a:cubicBezTo>
                    <a:cubicBezTo>
                      <a:pt x="82" y="488"/>
                      <a:pt x="141" y="521"/>
                      <a:pt x="202" y="521"/>
                    </a:cubicBezTo>
                    <a:cubicBezTo>
                      <a:pt x="231" y="521"/>
                      <a:pt x="260" y="514"/>
                      <a:pt x="288" y="498"/>
                    </a:cubicBezTo>
                    <a:cubicBezTo>
                      <a:pt x="308" y="487"/>
                      <a:pt x="568" y="345"/>
                      <a:pt x="902" y="345"/>
                    </a:cubicBezTo>
                    <a:cubicBezTo>
                      <a:pt x="1226" y="345"/>
                      <a:pt x="1619" y="478"/>
                      <a:pt x="1932" y="991"/>
                    </a:cubicBezTo>
                    <a:cubicBezTo>
                      <a:pt x="1964" y="1044"/>
                      <a:pt x="2024" y="1075"/>
                      <a:pt x="2082" y="1075"/>
                    </a:cubicBezTo>
                    <a:cubicBezTo>
                      <a:pt x="2113" y="1075"/>
                      <a:pt x="2145" y="1068"/>
                      <a:pt x="2170" y="1049"/>
                    </a:cubicBezTo>
                    <a:cubicBezTo>
                      <a:pt x="2254" y="999"/>
                      <a:pt x="2281" y="892"/>
                      <a:pt x="2230" y="809"/>
                    </a:cubicBezTo>
                    <a:cubicBezTo>
                      <a:pt x="1838" y="167"/>
                      <a:pt x="1332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3222;p47"/>
              <p:cNvSpPr/>
              <p:nvPr/>
            </p:nvSpPr>
            <p:spPr>
              <a:xfrm>
                <a:off x="7879024" y="2522378"/>
                <a:ext cx="23645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637" extrusionOk="0">
                    <a:moveTo>
                      <a:pt x="193" y="1"/>
                    </a:moveTo>
                    <a:cubicBezTo>
                      <a:pt x="151" y="1"/>
                      <a:pt x="113" y="34"/>
                      <a:pt x="108" y="76"/>
                    </a:cubicBezTo>
                    <a:lnTo>
                      <a:pt x="3" y="916"/>
                    </a:lnTo>
                    <a:cubicBezTo>
                      <a:pt x="0" y="942"/>
                      <a:pt x="7" y="966"/>
                      <a:pt x="23" y="984"/>
                    </a:cubicBezTo>
                    <a:cubicBezTo>
                      <a:pt x="38" y="1001"/>
                      <a:pt x="62" y="1012"/>
                      <a:pt x="86" y="1014"/>
                    </a:cubicBezTo>
                    <a:cubicBezTo>
                      <a:pt x="247" y="1019"/>
                      <a:pt x="586" y="1083"/>
                      <a:pt x="607" y="1232"/>
                    </a:cubicBezTo>
                    <a:cubicBezTo>
                      <a:pt x="610" y="1259"/>
                      <a:pt x="606" y="1280"/>
                      <a:pt x="588" y="1302"/>
                    </a:cubicBezTo>
                    <a:cubicBezTo>
                      <a:pt x="514" y="1393"/>
                      <a:pt x="281" y="1448"/>
                      <a:pt x="151" y="1460"/>
                    </a:cubicBezTo>
                    <a:cubicBezTo>
                      <a:pt x="102" y="1464"/>
                      <a:pt x="67" y="1508"/>
                      <a:pt x="72" y="1556"/>
                    </a:cubicBezTo>
                    <a:cubicBezTo>
                      <a:pt x="77" y="1601"/>
                      <a:pt x="115" y="1635"/>
                      <a:pt x="158" y="1635"/>
                    </a:cubicBezTo>
                    <a:cubicBezTo>
                      <a:pt x="163" y="1635"/>
                      <a:pt x="164" y="1635"/>
                      <a:pt x="168" y="1636"/>
                    </a:cubicBezTo>
                    <a:cubicBezTo>
                      <a:pt x="211" y="1633"/>
                      <a:pt x="580" y="1592"/>
                      <a:pt x="723" y="1413"/>
                    </a:cubicBezTo>
                    <a:cubicBezTo>
                      <a:pt x="771" y="1352"/>
                      <a:pt x="791" y="1283"/>
                      <a:pt x="780" y="1211"/>
                    </a:cubicBezTo>
                    <a:cubicBezTo>
                      <a:pt x="743" y="944"/>
                      <a:pt x="370" y="870"/>
                      <a:pt x="187" y="848"/>
                    </a:cubicBezTo>
                    <a:lnTo>
                      <a:pt x="281" y="98"/>
                    </a:lnTo>
                    <a:cubicBezTo>
                      <a:pt x="288" y="51"/>
                      <a:pt x="253" y="6"/>
                      <a:pt x="205" y="2"/>
                    </a:cubicBezTo>
                    <a:cubicBezTo>
                      <a:pt x="201" y="1"/>
                      <a:pt x="197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3223;p47"/>
              <p:cNvSpPr/>
              <p:nvPr/>
            </p:nvSpPr>
            <p:spPr>
              <a:xfrm>
                <a:off x="7824380" y="2578661"/>
                <a:ext cx="93564" cy="27230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911" extrusionOk="0">
                    <a:moveTo>
                      <a:pt x="97" y="1"/>
                    </a:moveTo>
                    <a:cubicBezTo>
                      <a:pt x="74" y="1"/>
                      <a:pt x="51" y="10"/>
                      <a:pt x="34" y="28"/>
                    </a:cubicBezTo>
                    <a:cubicBezTo>
                      <a:pt x="0" y="64"/>
                      <a:pt x="2" y="119"/>
                      <a:pt x="37" y="153"/>
                    </a:cubicBezTo>
                    <a:cubicBezTo>
                      <a:pt x="685" y="759"/>
                      <a:pt x="1443" y="911"/>
                      <a:pt x="2040" y="911"/>
                    </a:cubicBezTo>
                    <a:cubicBezTo>
                      <a:pt x="2626" y="911"/>
                      <a:pt x="3052" y="765"/>
                      <a:pt x="3061" y="762"/>
                    </a:cubicBezTo>
                    <a:cubicBezTo>
                      <a:pt x="3107" y="747"/>
                      <a:pt x="3130" y="697"/>
                      <a:pt x="3114" y="652"/>
                    </a:cubicBezTo>
                    <a:cubicBezTo>
                      <a:pt x="3102" y="616"/>
                      <a:pt x="3068" y="594"/>
                      <a:pt x="3032" y="594"/>
                    </a:cubicBezTo>
                    <a:cubicBezTo>
                      <a:pt x="3022" y="594"/>
                      <a:pt x="3012" y="595"/>
                      <a:pt x="3003" y="599"/>
                    </a:cubicBezTo>
                    <a:cubicBezTo>
                      <a:pt x="2995" y="601"/>
                      <a:pt x="2592" y="738"/>
                      <a:pt x="2041" y="738"/>
                    </a:cubicBezTo>
                    <a:cubicBezTo>
                      <a:pt x="1480" y="738"/>
                      <a:pt x="765" y="596"/>
                      <a:pt x="157" y="26"/>
                    </a:cubicBezTo>
                    <a:cubicBezTo>
                      <a:pt x="140" y="9"/>
                      <a:pt x="118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3224;p47"/>
              <p:cNvSpPr/>
              <p:nvPr/>
            </p:nvSpPr>
            <p:spPr>
              <a:xfrm>
                <a:off x="7946999" y="2559621"/>
                <a:ext cx="93862" cy="7867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632" extrusionOk="0">
                    <a:moveTo>
                      <a:pt x="1521" y="0"/>
                    </a:moveTo>
                    <a:cubicBezTo>
                      <a:pt x="791" y="0"/>
                      <a:pt x="169" y="476"/>
                      <a:pt x="89" y="1134"/>
                    </a:cubicBezTo>
                    <a:cubicBezTo>
                      <a:pt x="0" y="1854"/>
                      <a:pt x="592" y="2519"/>
                      <a:pt x="1410" y="2619"/>
                    </a:cubicBezTo>
                    <a:cubicBezTo>
                      <a:pt x="1480" y="2627"/>
                      <a:pt x="1550" y="2632"/>
                      <a:pt x="1618" y="2632"/>
                    </a:cubicBezTo>
                    <a:cubicBezTo>
                      <a:pt x="2349" y="2632"/>
                      <a:pt x="2971" y="2156"/>
                      <a:pt x="3051" y="1498"/>
                    </a:cubicBezTo>
                    <a:cubicBezTo>
                      <a:pt x="3139" y="778"/>
                      <a:pt x="2548" y="113"/>
                      <a:pt x="1729" y="13"/>
                    </a:cubicBezTo>
                    <a:cubicBezTo>
                      <a:pt x="1659" y="5"/>
                      <a:pt x="1590" y="0"/>
                      <a:pt x="1521" y="0"/>
                    </a:cubicBezTo>
                    <a:close/>
                  </a:path>
                </a:pathLst>
              </a:custGeom>
              <a:solidFill>
                <a:srgbClr val="E6B7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3225;p47"/>
              <p:cNvSpPr/>
              <p:nvPr/>
            </p:nvSpPr>
            <p:spPr>
              <a:xfrm>
                <a:off x="7695155" y="2527400"/>
                <a:ext cx="98287" cy="79627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64" extrusionOk="0">
                    <a:moveTo>
                      <a:pt x="1534" y="0"/>
                    </a:moveTo>
                    <a:cubicBezTo>
                      <a:pt x="938" y="0"/>
                      <a:pt x="405" y="330"/>
                      <a:pt x="229" y="865"/>
                    </a:cubicBezTo>
                    <a:cubicBezTo>
                      <a:pt x="0" y="1553"/>
                      <a:pt x="450" y="2321"/>
                      <a:pt x="1234" y="2579"/>
                    </a:cubicBezTo>
                    <a:cubicBezTo>
                      <a:pt x="1408" y="2636"/>
                      <a:pt x="1585" y="2663"/>
                      <a:pt x="1756" y="2663"/>
                    </a:cubicBezTo>
                    <a:cubicBezTo>
                      <a:pt x="2352" y="2663"/>
                      <a:pt x="2885" y="2334"/>
                      <a:pt x="3062" y="1798"/>
                    </a:cubicBezTo>
                    <a:cubicBezTo>
                      <a:pt x="3287" y="1111"/>
                      <a:pt x="2837" y="343"/>
                      <a:pt x="2057" y="85"/>
                    </a:cubicBezTo>
                    <a:cubicBezTo>
                      <a:pt x="1882" y="28"/>
                      <a:pt x="1706" y="0"/>
                      <a:pt x="1534" y="0"/>
                    </a:cubicBezTo>
                    <a:close/>
                  </a:path>
                </a:pathLst>
              </a:custGeom>
              <a:solidFill>
                <a:srgbClr val="E6B7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3226;p47"/>
              <p:cNvSpPr/>
              <p:nvPr/>
            </p:nvSpPr>
            <p:spPr>
              <a:xfrm>
                <a:off x="7691478" y="2951091"/>
                <a:ext cx="272620" cy="4220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412" extrusionOk="0">
                    <a:moveTo>
                      <a:pt x="136" y="1"/>
                    </a:moveTo>
                    <a:cubicBezTo>
                      <a:pt x="76" y="316"/>
                      <a:pt x="30" y="560"/>
                      <a:pt x="0" y="714"/>
                    </a:cubicBezTo>
                    <a:cubicBezTo>
                      <a:pt x="2523" y="1179"/>
                      <a:pt x="5067" y="1411"/>
                      <a:pt x="7632" y="1411"/>
                    </a:cubicBezTo>
                    <a:cubicBezTo>
                      <a:pt x="8128" y="1411"/>
                      <a:pt x="8623" y="1403"/>
                      <a:pt x="9120" y="1385"/>
                    </a:cubicBezTo>
                    <a:cubicBezTo>
                      <a:pt x="9110" y="1260"/>
                      <a:pt x="9082" y="1006"/>
                      <a:pt x="9044" y="657"/>
                    </a:cubicBezTo>
                    <a:cubicBezTo>
                      <a:pt x="8563" y="673"/>
                      <a:pt x="8082" y="682"/>
                      <a:pt x="7603" y="682"/>
                    </a:cubicBezTo>
                    <a:cubicBezTo>
                      <a:pt x="5098" y="682"/>
                      <a:pt x="2609" y="458"/>
                      <a:pt x="136" y="1"/>
                    </a:cubicBezTo>
                    <a:close/>
                  </a:path>
                </a:pathLst>
              </a:custGeom>
              <a:solidFill>
                <a:srgbClr val="F4D7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3227;p47"/>
              <p:cNvSpPr/>
              <p:nvPr/>
            </p:nvSpPr>
            <p:spPr>
              <a:xfrm>
                <a:off x="7829851" y="2759765"/>
                <a:ext cx="20805" cy="2080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96" extrusionOk="0">
                    <a:moveTo>
                      <a:pt x="348" y="1"/>
                    </a:moveTo>
                    <a:cubicBezTo>
                      <a:pt x="156" y="1"/>
                      <a:pt x="1" y="156"/>
                      <a:pt x="1" y="348"/>
                    </a:cubicBezTo>
                    <a:cubicBezTo>
                      <a:pt x="1" y="540"/>
                      <a:pt x="156" y="695"/>
                      <a:pt x="348" y="695"/>
                    </a:cubicBezTo>
                    <a:cubicBezTo>
                      <a:pt x="540" y="695"/>
                      <a:pt x="695" y="540"/>
                      <a:pt x="695" y="348"/>
                    </a:cubicBezTo>
                    <a:cubicBezTo>
                      <a:pt x="695" y="156"/>
                      <a:pt x="539" y="1"/>
                      <a:pt x="348" y="1"/>
                    </a:cubicBezTo>
                    <a:close/>
                  </a:path>
                </a:pathLst>
              </a:custGeom>
              <a:solidFill>
                <a:srgbClr val="FCF7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3228;p47"/>
              <p:cNvSpPr/>
              <p:nvPr/>
            </p:nvSpPr>
            <p:spPr>
              <a:xfrm>
                <a:off x="7827131" y="2802747"/>
                <a:ext cx="20775" cy="2080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6" extrusionOk="0">
                    <a:moveTo>
                      <a:pt x="353" y="1"/>
                    </a:moveTo>
                    <a:cubicBezTo>
                      <a:pt x="351" y="1"/>
                      <a:pt x="349" y="1"/>
                      <a:pt x="347" y="1"/>
                    </a:cubicBezTo>
                    <a:cubicBezTo>
                      <a:pt x="155" y="1"/>
                      <a:pt x="0" y="156"/>
                      <a:pt x="0" y="348"/>
                    </a:cubicBezTo>
                    <a:cubicBezTo>
                      <a:pt x="0" y="540"/>
                      <a:pt x="155" y="695"/>
                      <a:pt x="347" y="695"/>
                    </a:cubicBezTo>
                    <a:cubicBezTo>
                      <a:pt x="539" y="695"/>
                      <a:pt x="695" y="540"/>
                      <a:pt x="695" y="348"/>
                    </a:cubicBezTo>
                    <a:cubicBezTo>
                      <a:pt x="695" y="157"/>
                      <a:pt x="541" y="1"/>
                      <a:pt x="353" y="1"/>
                    </a:cubicBezTo>
                    <a:close/>
                  </a:path>
                </a:pathLst>
              </a:custGeom>
              <a:solidFill>
                <a:srgbClr val="FCF7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3229;p47"/>
              <p:cNvSpPr/>
              <p:nvPr/>
            </p:nvSpPr>
            <p:spPr>
              <a:xfrm>
                <a:off x="8026245" y="3326150"/>
                <a:ext cx="57274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3968" extrusionOk="0">
                    <a:moveTo>
                      <a:pt x="1334" y="1"/>
                    </a:moveTo>
                    <a:cubicBezTo>
                      <a:pt x="1307" y="14"/>
                      <a:pt x="1292" y="18"/>
                      <a:pt x="1292" y="18"/>
                    </a:cubicBezTo>
                    <a:cubicBezTo>
                      <a:pt x="1292" y="18"/>
                      <a:pt x="1011" y="602"/>
                      <a:pt x="707" y="1182"/>
                    </a:cubicBezTo>
                    <a:cubicBezTo>
                      <a:pt x="407" y="1765"/>
                      <a:pt x="82" y="2338"/>
                      <a:pt x="82" y="2338"/>
                    </a:cubicBezTo>
                    <a:cubicBezTo>
                      <a:pt x="82" y="2338"/>
                      <a:pt x="0" y="3082"/>
                      <a:pt x="24" y="3967"/>
                    </a:cubicBezTo>
                    <a:cubicBezTo>
                      <a:pt x="1167" y="3332"/>
                      <a:pt x="1915" y="676"/>
                      <a:pt x="1334" y="1"/>
                    </a:cubicBezTo>
                    <a:close/>
                  </a:path>
                </a:pathLst>
              </a:custGeom>
              <a:solidFill>
                <a:srgbClr val="EED0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5" name="Google Shape;2647;p41"/>
          <p:cNvSpPr txBox="1">
            <a:spLocks noGrp="1"/>
          </p:cNvSpPr>
          <p:nvPr>
            <p:ph type="title"/>
          </p:nvPr>
        </p:nvSpPr>
        <p:spPr>
          <a:xfrm>
            <a:off x="1219200" y="1152272"/>
            <a:ext cx="9315401" cy="2693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 CHƠI</a:t>
            </a:r>
            <a:br>
              <a:rPr lang="en-US" sz="9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9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9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9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9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6" name="Google Shape;2830;p46"/>
          <p:cNvGrpSpPr/>
          <p:nvPr/>
        </p:nvGrpSpPr>
        <p:grpSpPr>
          <a:xfrm>
            <a:off x="8850635" y="1296083"/>
            <a:ext cx="1448335" cy="726012"/>
            <a:chOff x="6554834" y="4413128"/>
            <a:chExt cx="1033713" cy="518173"/>
          </a:xfrm>
        </p:grpSpPr>
        <p:sp>
          <p:nvSpPr>
            <p:cNvPr id="867" name="Google Shape;2831;p46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2832;p46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2833;p46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2834;p46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2835;p46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2836;p46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3489;p50"/>
          <p:cNvGrpSpPr/>
          <p:nvPr/>
        </p:nvGrpSpPr>
        <p:grpSpPr>
          <a:xfrm rot="20169068">
            <a:off x="1938204" y="1686654"/>
            <a:ext cx="811136" cy="404706"/>
            <a:chOff x="3928210" y="1337178"/>
            <a:chExt cx="913545" cy="455852"/>
          </a:xfrm>
        </p:grpSpPr>
        <p:sp>
          <p:nvSpPr>
            <p:cNvPr id="874" name="Google Shape;3490;p50"/>
            <p:cNvSpPr/>
            <p:nvPr/>
          </p:nvSpPr>
          <p:spPr>
            <a:xfrm>
              <a:off x="3928210" y="1337178"/>
              <a:ext cx="913545" cy="455852"/>
            </a:xfrm>
            <a:custGeom>
              <a:avLst/>
              <a:gdLst/>
              <a:ahLst/>
              <a:cxnLst/>
              <a:rect l="l" t="t" r="r" b="b"/>
              <a:pathLst>
                <a:path w="30561" h="15251" extrusionOk="0">
                  <a:moveTo>
                    <a:pt x="15519" y="1"/>
                  </a:moveTo>
                  <a:cubicBezTo>
                    <a:pt x="15210" y="1"/>
                    <a:pt x="14892" y="8"/>
                    <a:pt x="14574" y="22"/>
                  </a:cubicBezTo>
                  <a:cubicBezTo>
                    <a:pt x="8213" y="300"/>
                    <a:pt x="4413" y="3690"/>
                    <a:pt x="2345" y="6482"/>
                  </a:cubicBezTo>
                  <a:cubicBezTo>
                    <a:pt x="1567" y="7534"/>
                    <a:pt x="890" y="8689"/>
                    <a:pt x="337" y="9912"/>
                  </a:cubicBezTo>
                  <a:cubicBezTo>
                    <a:pt x="1" y="10653"/>
                    <a:pt x="270" y="11528"/>
                    <a:pt x="965" y="11952"/>
                  </a:cubicBezTo>
                  <a:cubicBezTo>
                    <a:pt x="965" y="11952"/>
                    <a:pt x="1277" y="12142"/>
                    <a:pt x="1385" y="12210"/>
                  </a:cubicBezTo>
                  <a:cubicBezTo>
                    <a:pt x="1566" y="12322"/>
                    <a:pt x="1744" y="12438"/>
                    <a:pt x="1926" y="12559"/>
                  </a:cubicBezTo>
                  <a:cubicBezTo>
                    <a:pt x="2293" y="12803"/>
                    <a:pt x="2681" y="13078"/>
                    <a:pt x="3119" y="13403"/>
                  </a:cubicBezTo>
                  <a:cubicBezTo>
                    <a:pt x="3449" y="13649"/>
                    <a:pt x="3778" y="13897"/>
                    <a:pt x="4105" y="14151"/>
                  </a:cubicBezTo>
                  <a:lnTo>
                    <a:pt x="4136" y="14175"/>
                  </a:lnTo>
                  <a:cubicBezTo>
                    <a:pt x="4448" y="14418"/>
                    <a:pt x="4759" y="14661"/>
                    <a:pt x="5069" y="14906"/>
                  </a:cubicBezTo>
                  <a:cubicBezTo>
                    <a:pt x="5368" y="15140"/>
                    <a:pt x="5717" y="15250"/>
                    <a:pt x="6060" y="15250"/>
                  </a:cubicBezTo>
                  <a:cubicBezTo>
                    <a:pt x="6694" y="15250"/>
                    <a:pt x="7310" y="14877"/>
                    <a:pt x="7565" y="14224"/>
                  </a:cubicBezTo>
                  <a:cubicBezTo>
                    <a:pt x="7820" y="13568"/>
                    <a:pt x="8122" y="12954"/>
                    <a:pt x="8460" y="12404"/>
                  </a:cubicBezTo>
                  <a:cubicBezTo>
                    <a:pt x="9936" y="9994"/>
                    <a:pt x="11981" y="8824"/>
                    <a:pt x="14710" y="8824"/>
                  </a:cubicBezTo>
                  <a:cubicBezTo>
                    <a:pt x="14793" y="8824"/>
                    <a:pt x="14875" y="8825"/>
                    <a:pt x="14960" y="8828"/>
                  </a:cubicBezTo>
                  <a:cubicBezTo>
                    <a:pt x="18484" y="8917"/>
                    <a:pt x="21046" y="10494"/>
                    <a:pt x="23264" y="13939"/>
                  </a:cubicBezTo>
                  <a:cubicBezTo>
                    <a:pt x="23570" y="14416"/>
                    <a:pt x="24087" y="14678"/>
                    <a:pt x="24617" y="14678"/>
                  </a:cubicBezTo>
                  <a:cubicBezTo>
                    <a:pt x="24890" y="14678"/>
                    <a:pt x="25166" y="14608"/>
                    <a:pt x="25419" y="14463"/>
                  </a:cubicBezTo>
                  <a:cubicBezTo>
                    <a:pt x="25710" y="14295"/>
                    <a:pt x="25981" y="14126"/>
                    <a:pt x="26233" y="13968"/>
                  </a:cubicBezTo>
                  <a:cubicBezTo>
                    <a:pt x="26233" y="13968"/>
                    <a:pt x="26537" y="13771"/>
                    <a:pt x="26630" y="13709"/>
                  </a:cubicBezTo>
                  <a:cubicBezTo>
                    <a:pt x="26856" y="13564"/>
                    <a:pt x="27080" y="13416"/>
                    <a:pt x="27305" y="13263"/>
                  </a:cubicBezTo>
                  <a:lnTo>
                    <a:pt x="27331" y="13246"/>
                  </a:lnTo>
                  <a:cubicBezTo>
                    <a:pt x="27727" y="12980"/>
                    <a:pt x="28122" y="12714"/>
                    <a:pt x="28519" y="12453"/>
                  </a:cubicBezTo>
                  <a:lnTo>
                    <a:pt x="28630" y="12381"/>
                  </a:lnTo>
                  <a:cubicBezTo>
                    <a:pt x="28719" y="12323"/>
                    <a:pt x="28809" y="12262"/>
                    <a:pt x="28900" y="12206"/>
                  </a:cubicBezTo>
                  <a:cubicBezTo>
                    <a:pt x="29077" y="12095"/>
                    <a:pt x="29268" y="11984"/>
                    <a:pt x="29485" y="11867"/>
                  </a:cubicBezTo>
                  <a:cubicBezTo>
                    <a:pt x="30269" y="11447"/>
                    <a:pt x="30561" y="10470"/>
                    <a:pt x="30140" y="9686"/>
                  </a:cubicBezTo>
                  <a:cubicBezTo>
                    <a:pt x="27566" y="4894"/>
                    <a:pt x="23813" y="1"/>
                    <a:pt x="15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3491;p50"/>
            <p:cNvSpPr/>
            <p:nvPr/>
          </p:nvSpPr>
          <p:spPr>
            <a:xfrm>
              <a:off x="3982017" y="1385301"/>
              <a:ext cx="804856" cy="294566"/>
            </a:xfrm>
            <a:custGeom>
              <a:avLst/>
              <a:gdLst/>
              <a:ahLst/>
              <a:cxnLst/>
              <a:rect l="l" t="t" r="r" b="b"/>
              <a:pathLst>
                <a:path w="26925" h="9855" extrusionOk="0">
                  <a:moveTo>
                    <a:pt x="13720" y="0"/>
                  </a:moveTo>
                  <a:cubicBezTo>
                    <a:pt x="13434" y="0"/>
                    <a:pt x="13142" y="7"/>
                    <a:pt x="12844" y="20"/>
                  </a:cubicBezTo>
                  <a:cubicBezTo>
                    <a:pt x="7116" y="271"/>
                    <a:pt x="3697" y="3318"/>
                    <a:pt x="1840" y="5829"/>
                  </a:cubicBezTo>
                  <a:cubicBezTo>
                    <a:pt x="1014" y="6946"/>
                    <a:pt x="417" y="8048"/>
                    <a:pt x="0" y="8966"/>
                  </a:cubicBezTo>
                  <a:cubicBezTo>
                    <a:pt x="143" y="9055"/>
                    <a:pt x="288" y="9141"/>
                    <a:pt x="431" y="9230"/>
                  </a:cubicBezTo>
                  <a:cubicBezTo>
                    <a:pt x="754" y="9429"/>
                    <a:pt x="1067" y="9640"/>
                    <a:pt x="1381" y="9855"/>
                  </a:cubicBezTo>
                  <a:cubicBezTo>
                    <a:pt x="1765" y="8973"/>
                    <a:pt x="2342" y="7861"/>
                    <a:pt x="3175" y="6747"/>
                  </a:cubicBezTo>
                  <a:cubicBezTo>
                    <a:pt x="5573" y="3536"/>
                    <a:pt x="8849" y="1815"/>
                    <a:pt x="12914" y="1637"/>
                  </a:cubicBezTo>
                  <a:cubicBezTo>
                    <a:pt x="13182" y="1625"/>
                    <a:pt x="13444" y="1620"/>
                    <a:pt x="13701" y="1620"/>
                  </a:cubicBezTo>
                  <a:cubicBezTo>
                    <a:pt x="20608" y="1620"/>
                    <a:pt x="23463" y="5806"/>
                    <a:pt x="25543" y="9686"/>
                  </a:cubicBezTo>
                  <a:cubicBezTo>
                    <a:pt x="25774" y="9533"/>
                    <a:pt x="26009" y="9379"/>
                    <a:pt x="26244" y="9231"/>
                  </a:cubicBezTo>
                  <a:cubicBezTo>
                    <a:pt x="26466" y="9090"/>
                    <a:pt x="26693" y="8962"/>
                    <a:pt x="26925" y="8836"/>
                  </a:cubicBezTo>
                  <a:cubicBezTo>
                    <a:pt x="24718" y="4737"/>
                    <a:pt x="21470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3492;p50"/>
            <p:cNvSpPr/>
            <p:nvPr/>
          </p:nvSpPr>
          <p:spPr>
            <a:xfrm>
              <a:off x="4012447" y="1420690"/>
              <a:ext cx="742739" cy="279561"/>
            </a:xfrm>
            <a:custGeom>
              <a:avLst/>
              <a:gdLst/>
              <a:ahLst/>
              <a:cxnLst/>
              <a:rect l="l" t="t" r="r" b="b"/>
              <a:pathLst>
                <a:path w="24847" h="9353" extrusionOk="0">
                  <a:moveTo>
                    <a:pt x="12167" y="1"/>
                  </a:moveTo>
                  <a:cubicBezTo>
                    <a:pt x="12049" y="1"/>
                    <a:pt x="11930" y="2"/>
                    <a:pt x="11810" y="4"/>
                  </a:cubicBezTo>
                  <a:cubicBezTo>
                    <a:pt x="6428" y="113"/>
                    <a:pt x="3287" y="3043"/>
                    <a:pt x="1602" y="5481"/>
                  </a:cubicBezTo>
                  <a:cubicBezTo>
                    <a:pt x="885" y="6521"/>
                    <a:pt x="366" y="7552"/>
                    <a:pt x="0" y="8424"/>
                  </a:cubicBezTo>
                  <a:cubicBezTo>
                    <a:pt x="447" y="8720"/>
                    <a:pt x="882" y="9034"/>
                    <a:pt x="1311" y="9353"/>
                  </a:cubicBezTo>
                  <a:cubicBezTo>
                    <a:pt x="1650" y="8506"/>
                    <a:pt x="2157" y="7461"/>
                    <a:pt x="2882" y="6422"/>
                  </a:cubicBezTo>
                  <a:cubicBezTo>
                    <a:pt x="5057" y="3303"/>
                    <a:pt x="8098" y="1683"/>
                    <a:pt x="11917" y="1606"/>
                  </a:cubicBezTo>
                  <a:cubicBezTo>
                    <a:pt x="12026" y="1604"/>
                    <a:pt x="12133" y="1603"/>
                    <a:pt x="12240" y="1603"/>
                  </a:cubicBezTo>
                  <a:cubicBezTo>
                    <a:pt x="18607" y="1603"/>
                    <a:pt x="21523" y="5386"/>
                    <a:pt x="23588" y="9133"/>
                  </a:cubicBezTo>
                  <a:cubicBezTo>
                    <a:pt x="24007" y="8850"/>
                    <a:pt x="24425" y="8568"/>
                    <a:pt x="24847" y="8293"/>
                  </a:cubicBezTo>
                  <a:cubicBezTo>
                    <a:pt x="22630" y="4295"/>
                    <a:pt x="19317" y="1"/>
                    <a:pt x="12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3493;p50"/>
            <p:cNvSpPr/>
            <p:nvPr/>
          </p:nvSpPr>
          <p:spPr>
            <a:xfrm>
              <a:off x="4042818" y="1458292"/>
              <a:ext cx="680891" cy="263779"/>
            </a:xfrm>
            <a:custGeom>
              <a:avLst/>
              <a:gdLst/>
              <a:ahLst/>
              <a:cxnLst/>
              <a:rect l="l" t="t" r="r" b="b"/>
              <a:pathLst>
                <a:path w="22778" h="8825" extrusionOk="0">
                  <a:moveTo>
                    <a:pt x="10698" y="1"/>
                  </a:moveTo>
                  <a:cubicBezTo>
                    <a:pt x="5717" y="1"/>
                    <a:pt x="2877" y="2795"/>
                    <a:pt x="1372" y="5150"/>
                  </a:cubicBezTo>
                  <a:cubicBezTo>
                    <a:pt x="761" y="6103"/>
                    <a:pt x="318" y="7056"/>
                    <a:pt x="0" y="7879"/>
                  </a:cubicBezTo>
                  <a:cubicBezTo>
                    <a:pt x="424" y="8188"/>
                    <a:pt x="840" y="8505"/>
                    <a:pt x="1255" y="8824"/>
                  </a:cubicBezTo>
                  <a:cubicBezTo>
                    <a:pt x="1550" y="8024"/>
                    <a:pt x="1982" y="7064"/>
                    <a:pt x="2596" y="6113"/>
                  </a:cubicBezTo>
                  <a:cubicBezTo>
                    <a:pt x="4536" y="3109"/>
                    <a:pt x="7315" y="1589"/>
                    <a:pt x="10852" y="1589"/>
                  </a:cubicBezTo>
                  <a:cubicBezTo>
                    <a:pt x="10880" y="1589"/>
                    <a:pt x="10907" y="1589"/>
                    <a:pt x="10935" y="1589"/>
                  </a:cubicBezTo>
                  <a:cubicBezTo>
                    <a:pt x="16662" y="1630"/>
                    <a:pt x="19564" y="4975"/>
                    <a:pt x="21607" y="8511"/>
                  </a:cubicBezTo>
                  <a:cubicBezTo>
                    <a:pt x="22003" y="8260"/>
                    <a:pt x="22389" y="8002"/>
                    <a:pt x="22778" y="7740"/>
                  </a:cubicBezTo>
                  <a:cubicBezTo>
                    <a:pt x="20559" y="3904"/>
                    <a:pt x="17266" y="48"/>
                    <a:pt x="10791" y="1"/>
                  </a:cubicBezTo>
                  <a:cubicBezTo>
                    <a:pt x="10760" y="1"/>
                    <a:pt x="10729" y="1"/>
                    <a:pt x="1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3494;p50"/>
            <p:cNvSpPr/>
            <p:nvPr/>
          </p:nvSpPr>
          <p:spPr>
            <a:xfrm>
              <a:off x="4073159" y="1505578"/>
              <a:ext cx="624843" cy="239269"/>
            </a:xfrm>
            <a:custGeom>
              <a:avLst/>
              <a:gdLst/>
              <a:ahLst/>
              <a:cxnLst/>
              <a:rect l="l" t="t" r="r" b="b"/>
              <a:pathLst>
                <a:path w="20903" h="8005" extrusionOk="0">
                  <a:moveTo>
                    <a:pt x="9672" y="0"/>
                  </a:moveTo>
                  <a:cubicBezTo>
                    <a:pt x="5039" y="0"/>
                    <a:pt x="2429" y="2676"/>
                    <a:pt x="1049" y="4949"/>
                  </a:cubicBezTo>
                  <a:cubicBezTo>
                    <a:pt x="611" y="5671"/>
                    <a:pt x="267" y="6394"/>
                    <a:pt x="0" y="7059"/>
                  </a:cubicBezTo>
                  <a:cubicBezTo>
                    <a:pt x="91" y="7128"/>
                    <a:pt x="182" y="7199"/>
                    <a:pt x="273" y="7268"/>
                  </a:cubicBezTo>
                  <a:cubicBezTo>
                    <a:pt x="586" y="7511"/>
                    <a:pt x="901" y="7758"/>
                    <a:pt x="1214" y="8005"/>
                  </a:cubicBezTo>
                  <a:cubicBezTo>
                    <a:pt x="1468" y="7354"/>
                    <a:pt x="1801" y="6638"/>
                    <a:pt x="2237" y="5927"/>
                  </a:cubicBezTo>
                  <a:cubicBezTo>
                    <a:pt x="4008" y="3038"/>
                    <a:pt x="6573" y="1577"/>
                    <a:pt x="9864" y="1577"/>
                  </a:cubicBezTo>
                  <a:cubicBezTo>
                    <a:pt x="9959" y="1577"/>
                    <a:pt x="10053" y="1579"/>
                    <a:pt x="10149" y="1581"/>
                  </a:cubicBezTo>
                  <a:cubicBezTo>
                    <a:pt x="15007" y="1705"/>
                    <a:pt x="17791" y="4362"/>
                    <a:pt x="19767" y="7430"/>
                  </a:cubicBezTo>
                  <a:cubicBezTo>
                    <a:pt x="20028" y="7281"/>
                    <a:pt x="20282" y="7121"/>
                    <a:pt x="20528" y="6967"/>
                  </a:cubicBezTo>
                  <a:cubicBezTo>
                    <a:pt x="20655" y="6888"/>
                    <a:pt x="20777" y="6805"/>
                    <a:pt x="20903" y="6724"/>
                  </a:cubicBezTo>
                  <a:cubicBezTo>
                    <a:pt x="18731" y="3297"/>
                    <a:pt x="15562" y="145"/>
                    <a:pt x="9987" y="4"/>
                  </a:cubicBezTo>
                  <a:cubicBezTo>
                    <a:pt x="9881" y="2"/>
                    <a:pt x="9776" y="0"/>
                    <a:pt x="9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Nhạc chơi trò chơi Vòng tròn tiết tấ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8220" y="3418115"/>
            <a:ext cx="1055611" cy="10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90" y="258194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469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1: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Bé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hãy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tìm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cái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đứng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ở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vị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trí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thứ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hai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2919214" y="5536766"/>
            <a:ext cx="5403655" cy="71576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002060"/>
                </a:solidFill>
                <a:latin typeface="VNanvant"/>
                <a:cs typeface="Times New Roman" pitchFamily="18" charset="0"/>
              </a:rPr>
              <a:t>M</a:t>
            </a:r>
            <a:r>
              <a:rPr lang="en-US" sz="4800" b="1" dirty="0" err="1">
                <a:solidFill>
                  <a:srgbClr val="FF0000"/>
                </a:solidFill>
                <a:latin typeface="VNanvant"/>
                <a:cs typeface="Times New Roman" pitchFamily="18" charset="0"/>
              </a:rPr>
              <a:t>è</a:t>
            </a:r>
            <a:r>
              <a:rPr lang="en-US" sz="4800" b="1" dirty="0" err="1">
                <a:solidFill>
                  <a:srgbClr val="002060"/>
                </a:solidFill>
                <a:latin typeface="VNanvant"/>
                <a:cs typeface="Times New Roman" pitchFamily="18" charset="0"/>
              </a:rPr>
              <a:t>o</a:t>
            </a:r>
            <a:r>
              <a:rPr lang="en-US" sz="4800" b="1" dirty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anvant"/>
                <a:cs typeface="Times New Roman" pitchFamily="18" charset="0"/>
              </a:rPr>
              <a:t>đuổi</a:t>
            </a:r>
            <a:r>
              <a:rPr lang="en-US" sz="4800" b="1" dirty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anvant"/>
                <a:cs typeface="Times New Roman" pitchFamily="18" charset="0"/>
              </a:rPr>
              <a:t>chuột</a:t>
            </a:r>
            <a:endParaRPr lang="vi-VN" sz="4800" b="1" dirty="0">
              <a:solidFill>
                <a:srgbClr val="002060"/>
              </a:solidFill>
              <a:latin typeface="VNanvant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157535" y="403593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 dirty="0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76" y="112602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035" y="2229423"/>
            <a:ext cx="4922012" cy="3174457"/>
          </a:xfrm>
          <a:prstGeom prst="rect">
            <a:avLst/>
          </a:prstGeom>
        </p:spPr>
      </p:pic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610597" y="2405692"/>
            <a:ext cx="785154" cy="715766"/>
          </a:xfrm>
          <a:prstGeom prst="flowChartProcess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577256" y="5028784"/>
            <a:ext cx="785154" cy="715766"/>
          </a:xfrm>
          <a:prstGeom prst="flowChartProcess">
            <a:avLst/>
          </a:prstGeom>
          <a:solidFill>
            <a:srgbClr val="FFC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598479"/>
              </p:ext>
            </p:extLst>
          </p:nvPr>
        </p:nvGraphicFramePr>
        <p:xfrm>
          <a:off x="9720045" y="2277680"/>
          <a:ext cx="9684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20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6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96867"/>
              </p:ext>
            </p:extLst>
          </p:nvPr>
        </p:nvGraphicFramePr>
        <p:xfrm>
          <a:off x="9720045" y="3534753"/>
          <a:ext cx="9684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20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6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643837"/>
              </p:ext>
            </p:extLst>
          </p:nvPr>
        </p:nvGraphicFramePr>
        <p:xfrm>
          <a:off x="9686123" y="4916481"/>
          <a:ext cx="100234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341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6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527521" y="3609975"/>
            <a:ext cx="785154" cy="715766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52931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1456" grpId="0"/>
      <p:bldP spid="30" grpId="0" animBg="1"/>
      <p:bldP spid="30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8194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469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1: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Bé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hãy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tìm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cái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đứng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ở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vị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trí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thứ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hai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từ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2919214" y="5536766"/>
            <a:ext cx="5403655" cy="71576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002060"/>
                </a:solidFill>
                <a:latin typeface="VNanvant"/>
                <a:cs typeface="Times New Roman" pitchFamily="18" charset="0"/>
              </a:rPr>
              <a:t>M</a:t>
            </a:r>
            <a:r>
              <a:rPr lang="en-US" sz="4800" b="1" dirty="0" err="1">
                <a:solidFill>
                  <a:srgbClr val="FF0000"/>
                </a:solidFill>
                <a:latin typeface="VNanvant"/>
                <a:cs typeface="Times New Roman" pitchFamily="18" charset="0"/>
              </a:rPr>
              <a:t>è</a:t>
            </a:r>
            <a:r>
              <a:rPr lang="en-US" sz="4800" b="1" dirty="0" err="1">
                <a:solidFill>
                  <a:srgbClr val="002060"/>
                </a:solidFill>
                <a:latin typeface="VNanvant"/>
                <a:cs typeface="Times New Roman" pitchFamily="18" charset="0"/>
              </a:rPr>
              <a:t>o</a:t>
            </a:r>
            <a:r>
              <a:rPr lang="en-US" sz="4800" b="1" dirty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anvant"/>
                <a:cs typeface="Times New Roman" pitchFamily="18" charset="0"/>
              </a:rPr>
              <a:t>đuổi</a:t>
            </a:r>
            <a:r>
              <a:rPr lang="en-US" sz="4800" b="1" dirty="0">
                <a:solidFill>
                  <a:srgbClr val="002060"/>
                </a:solidFill>
                <a:latin typeface="VNanvant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anvant"/>
                <a:cs typeface="Times New Roman" pitchFamily="18" charset="0"/>
              </a:rPr>
              <a:t>chuột</a:t>
            </a:r>
            <a:endParaRPr lang="vi-VN" sz="4800" b="1" dirty="0">
              <a:solidFill>
                <a:srgbClr val="002060"/>
              </a:solidFill>
              <a:latin typeface="VNanvant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 dirty="0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035" y="2229423"/>
            <a:ext cx="4922012" cy="3174457"/>
          </a:xfrm>
          <a:prstGeom prst="rect">
            <a:avLst/>
          </a:prstGeom>
        </p:spPr>
      </p:pic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532861" y="2267384"/>
            <a:ext cx="785154" cy="715766"/>
          </a:xfrm>
          <a:prstGeom prst="flowChartProcess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534973" y="4939598"/>
            <a:ext cx="785154" cy="715766"/>
          </a:xfrm>
          <a:prstGeom prst="flowChartProcess">
            <a:avLst/>
          </a:prstGeom>
          <a:solidFill>
            <a:srgbClr val="FFC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40449"/>
              </p:ext>
            </p:extLst>
          </p:nvPr>
        </p:nvGraphicFramePr>
        <p:xfrm>
          <a:off x="9720045" y="2277680"/>
          <a:ext cx="9684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20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6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33016"/>
              </p:ext>
            </p:extLst>
          </p:nvPr>
        </p:nvGraphicFramePr>
        <p:xfrm>
          <a:off x="9720045" y="3534753"/>
          <a:ext cx="96842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420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6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70371"/>
              </p:ext>
            </p:extLst>
          </p:nvPr>
        </p:nvGraphicFramePr>
        <p:xfrm>
          <a:off x="9686123" y="4916481"/>
          <a:ext cx="100234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341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sz="6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8484882" y="3551600"/>
            <a:ext cx="785154" cy="715766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70691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0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96" y="304883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dirty="0">
                <a:solidFill>
                  <a:srgbClr val="FF0000"/>
                </a:solidFill>
                <a:latin typeface="VNanvant"/>
              </a:rPr>
              <a:t>K</a:t>
            </a:r>
            <a:r>
              <a:rPr lang="vi-VN" b="1" dirty="0">
                <a:solidFill>
                  <a:srgbClr val="002060"/>
                </a:solidFill>
                <a:latin typeface="VNanvant"/>
              </a:rPr>
              <a:t>é</a:t>
            </a:r>
            <a:r>
              <a:rPr lang="vi-VN" dirty="0">
                <a:solidFill>
                  <a:srgbClr val="FF0000"/>
                </a:solidFill>
                <a:latin typeface="VNanvant"/>
              </a:rPr>
              <a:t>o cưa k</a:t>
            </a:r>
            <a:r>
              <a:rPr lang="vi-VN" b="1" dirty="0">
                <a:solidFill>
                  <a:srgbClr val="002060"/>
                </a:solidFill>
                <a:latin typeface="VNanvant"/>
              </a:rPr>
              <a:t>é</a:t>
            </a:r>
            <a:r>
              <a:rPr lang="vi-VN" dirty="0">
                <a:solidFill>
                  <a:srgbClr val="FF0000"/>
                </a:solidFill>
                <a:latin typeface="VNanvant"/>
              </a:rPr>
              <a:t>o kít</a:t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Làm ít ăn nhiều</a:t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Đụng đâu ngủ đó</a:t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Nỡ lấy mất cưa</a:t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Lấy gì mà k</a:t>
            </a:r>
            <a:r>
              <a:rPr lang="vi-VN" b="1" dirty="0">
                <a:solidFill>
                  <a:srgbClr val="002060"/>
                </a:solidFill>
                <a:latin typeface="VNanvant"/>
              </a:rPr>
              <a:t>é</a:t>
            </a:r>
            <a:r>
              <a:rPr lang="vi-VN" dirty="0">
                <a:solidFill>
                  <a:srgbClr val="FF0000"/>
                </a:solidFill>
                <a:latin typeface="VNanvant"/>
              </a:rPr>
              <a:t>o</a:t>
            </a:r>
            <a:r>
              <a:rPr lang="vi-VN" dirty="0">
                <a:latin typeface="VNanvant"/>
              </a:rPr>
              <a:t>.</a:t>
            </a:r>
            <a:endParaRPr lang="en-US" altLang="en-US" sz="1800" dirty="0">
              <a:latin typeface="VNanvant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2: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thơ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bao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nhiêu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e?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5529033" y="5902748"/>
            <a:ext cx="785154" cy="715766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9419101" y="5889311"/>
            <a:ext cx="785154" cy="7180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1780571" y="5935636"/>
            <a:ext cx="785154" cy="715767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 dirty="0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356245"/>
              </p:ext>
            </p:extLst>
          </p:nvPr>
        </p:nvGraphicFramePr>
        <p:xfrm>
          <a:off x="1762332" y="4979329"/>
          <a:ext cx="84295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55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021234"/>
              </p:ext>
            </p:extLst>
          </p:nvPr>
        </p:nvGraphicFramePr>
        <p:xfrm>
          <a:off x="5483109" y="5027898"/>
          <a:ext cx="87700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02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786822"/>
              </p:ext>
            </p:extLst>
          </p:nvPr>
        </p:nvGraphicFramePr>
        <p:xfrm>
          <a:off x="9340442" y="4979329"/>
          <a:ext cx="87678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87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930008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1456" grpId="0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96" y="304883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dirty="0">
                <a:solidFill>
                  <a:srgbClr val="FF0000"/>
                </a:solidFill>
                <a:latin typeface="VNanvant"/>
              </a:rPr>
              <a:t>K</a:t>
            </a:r>
            <a:r>
              <a:rPr lang="vi-VN" b="1" dirty="0">
                <a:solidFill>
                  <a:srgbClr val="002060"/>
                </a:solidFill>
                <a:latin typeface="VNanvant"/>
              </a:rPr>
              <a:t>é</a:t>
            </a:r>
            <a:r>
              <a:rPr lang="vi-VN" dirty="0">
                <a:solidFill>
                  <a:srgbClr val="FF0000"/>
                </a:solidFill>
                <a:latin typeface="VNanvant"/>
              </a:rPr>
              <a:t>o cưa k</a:t>
            </a:r>
            <a:r>
              <a:rPr lang="vi-VN" b="1" dirty="0">
                <a:solidFill>
                  <a:srgbClr val="002060"/>
                </a:solidFill>
                <a:latin typeface="VNanvant"/>
              </a:rPr>
              <a:t>é</a:t>
            </a:r>
            <a:r>
              <a:rPr lang="vi-VN" dirty="0">
                <a:solidFill>
                  <a:srgbClr val="FF0000"/>
                </a:solidFill>
                <a:latin typeface="VNanvant"/>
              </a:rPr>
              <a:t>o kít</a:t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Làm ít ăn nhiều</a:t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Đụng đâu ngủ đó</a:t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Nỡ lấy mất cưa</a:t>
            </a:r>
            <a:br>
              <a:rPr lang="vi-VN" sz="1800" dirty="0">
                <a:solidFill>
                  <a:srgbClr val="FF0000"/>
                </a:solidFill>
                <a:latin typeface="VNanvant"/>
              </a:rPr>
            </a:br>
            <a:r>
              <a:rPr lang="vi-VN" dirty="0">
                <a:solidFill>
                  <a:srgbClr val="FF0000"/>
                </a:solidFill>
                <a:latin typeface="VNanvant"/>
              </a:rPr>
              <a:t>Lấy gì mà k</a:t>
            </a:r>
            <a:r>
              <a:rPr lang="vi-VN" b="1" dirty="0">
                <a:solidFill>
                  <a:srgbClr val="002060"/>
                </a:solidFill>
                <a:latin typeface="VNanvant"/>
              </a:rPr>
              <a:t>é</a:t>
            </a:r>
            <a:r>
              <a:rPr lang="vi-VN" dirty="0">
                <a:solidFill>
                  <a:srgbClr val="FF0000"/>
                </a:solidFill>
                <a:latin typeface="VNanvant"/>
              </a:rPr>
              <a:t>o</a:t>
            </a:r>
            <a:r>
              <a:rPr lang="vi-VN" dirty="0">
                <a:latin typeface="VNanvant"/>
              </a:rPr>
              <a:t>.</a:t>
            </a:r>
            <a:endParaRPr lang="en-US" altLang="en-US" sz="1800" dirty="0">
              <a:latin typeface="VNanvant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2: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thơ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bao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nhiêu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e?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5529033" y="5902748"/>
            <a:ext cx="785154" cy="715766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9419101" y="5889311"/>
            <a:ext cx="785154" cy="7180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1780571" y="5935636"/>
            <a:ext cx="785154" cy="715767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 dirty="0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62332" y="4979329"/>
          <a:ext cx="84295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55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483109" y="5027898"/>
          <a:ext cx="87700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02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340442" y="4979329"/>
          <a:ext cx="87678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787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874320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0" grpId="1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0" y="298706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3: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Cấu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tạo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của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ê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là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1827443" y="5665961"/>
            <a:ext cx="785154" cy="715766"/>
          </a:xfrm>
          <a:prstGeom prst="flowChartProcess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highlight>
                  <a:srgbClr val="EB1C24"/>
                </a:highlight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highlight>
                <a:srgbClr val="EB1C24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5485838" y="5665960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746232"/>
              </p:ext>
            </p:extLst>
          </p:nvPr>
        </p:nvGraphicFramePr>
        <p:xfrm>
          <a:off x="457200" y="2595203"/>
          <a:ext cx="4267200" cy="239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384801917"/>
                    </a:ext>
                  </a:extLst>
                </a:gridCol>
              </a:tblGrid>
              <a:tr h="23965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6896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915" y="2723325"/>
            <a:ext cx="405476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1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ngang</a:t>
            </a:r>
            <a:endParaRPr lang="en-US" sz="2000" b="1" dirty="0">
              <a:solidFill>
                <a:srgbClr val="FF0000"/>
              </a:solidFill>
              <a:latin typeface="VNanvant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000" b="1" dirty="0">
              <a:solidFill>
                <a:srgbClr val="FF0000"/>
              </a:solidFill>
              <a:latin typeface="VNanvant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1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cong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hở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- 1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mũ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đầu</a:t>
            </a:r>
            <a:endParaRPr lang="en-US" sz="2000" b="1" dirty="0">
              <a:solidFill>
                <a:srgbClr val="FF0000"/>
              </a:solidFill>
              <a:latin typeface="VNanvant"/>
              <a:cs typeface="Times New Roman" panose="02020603050405020304" pitchFamily="18" charset="0"/>
            </a:endParaRPr>
          </a:p>
          <a:p>
            <a:endParaRPr lang="en-US" dirty="0">
              <a:latin typeface="VNanvan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87397"/>
              </p:ext>
            </p:extLst>
          </p:nvPr>
        </p:nvGraphicFramePr>
        <p:xfrm>
          <a:off x="4170585" y="2702258"/>
          <a:ext cx="420081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815">
                  <a:extLst>
                    <a:ext uri="{9D8B030D-6E8A-4147-A177-3AD203B41FA5}">
                      <a16:colId xmlns:a16="http://schemas.microsoft.com/office/drawing/2014/main" val="384801917"/>
                    </a:ext>
                  </a:extLst>
                </a:gridCol>
              </a:tblGrid>
              <a:tr h="176120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000" baseline="0" dirty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000" dirty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khép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kín</a:t>
                      </a:r>
                      <a:endParaRPr lang="en-US" sz="2000" baseline="0" dirty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000" baseline="0" dirty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000" baseline="0" dirty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6896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37273" r="32553" b="18818"/>
          <a:stretch/>
        </p:blipFill>
        <p:spPr>
          <a:xfrm>
            <a:off x="2985755" y="3321805"/>
            <a:ext cx="1024189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t="31335" r="30909"/>
          <a:stretch/>
        </p:blipFill>
        <p:spPr>
          <a:xfrm>
            <a:off x="2219768" y="2526055"/>
            <a:ext cx="1138489" cy="759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9" t="14930" r="19943" b="12882"/>
          <a:stretch/>
        </p:blipFill>
        <p:spPr>
          <a:xfrm>
            <a:off x="2376155" y="3919776"/>
            <a:ext cx="609600" cy="60960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10591" y="2572817"/>
            <a:ext cx="2358492" cy="1865691"/>
            <a:chOff x="6110591" y="2572817"/>
            <a:chExt cx="2358492" cy="186569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9" t="31335" r="30909"/>
            <a:stretch/>
          </p:blipFill>
          <p:spPr>
            <a:xfrm>
              <a:off x="6110591" y="2572817"/>
              <a:ext cx="1123314" cy="7489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0" t="27154" r="35084"/>
            <a:stretch/>
          </p:blipFill>
          <p:spPr>
            <a:xfrm>
              <a:off x="7526426" y="2975818"/>
              <a:ext cx="942657" cy="8176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8" t="12694"/>
            <a:stretch/>
          </p:blipFill>
          <p:spPr>
            <a:xfrm>
              <a:off x="6923935" y="3701237"/>
              <a:ext cx="834556" cy="73727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5378" y="2636148"/>
            <a:ext cx="3054361" cy="1938696"/>
          </a:xfrm>
          <a:prstGeom prst="rect">
            <a:avLst/>
          </a:prstGeom>
        </p:spPr>
      </p:pic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9419101" y="5665959"/>
            <a:ext cx="785154" cy="71576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553277" y="2339575"/>
            <a:ext cx="1318710" cy="2137808"/>
            <a:chOff x="10553277" y="2339575"/>
            <a:chExt cx="1318710" cy="21378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195272" y="3166297"/>
              <a:ext cx="676715" cy="68890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9" t="31335" r="30909"/>
            <a:stretch/>
          </p:blipFill>
          <p:spPr>
            <a:xfrm>
              <a:off x="10553277" y="2339575"/>
              <a:ext cx="1123314" cy="74898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6" t="10562" r="25679" b="1"/>
            <a:stretch/>
          </p:blipFill>
          <p:spPr>
            <a:xfrm>
              <a:off x="10737709" y="3662378"/>
              <a:ext cx="533400" cy="815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586441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1456" grpId="0"/>
      <p:bldP spid="30" grpId="0" animBg="1"/>
      <p:bldP spid="30" grpId="1" animBg="1"/>
      <p:bldP spid="31" grpId="0" animBg="1"/>
      <p:bldP spid="31" grpId="1" animBg="1"/>
      <p:bldP spid="5" grpId="0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73" y="218577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180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1 nét ngang</a:t>
            </a:r>
            <a:endParaRPr lang="en-US" sz="1800" dirty="0">
              <a:solidFill>
                <a:srgbClr val="FF0000"/>
              </a:solidFill>
              <a:latin typeface="VNanvant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3: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Cấu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tạo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của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ê </a:t>
            </a:r>
            <a:r>
              <a:rPr lang="en-US" sz="24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là</a:t>
            </a:r>
            <a:r>
              <a:rPr lang="en-US" sz="2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1827443" y="5665961"/>
            <a:ext cx="785154" cy="715766"/>
          </a:xfrm>
          <a:prstGeom prst="flowChartProcess">
            <a:avLst/>
          </a:prstGeom>
          <a:solidFill>
            <a:srgbClr val="EB1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highlight>
                  <a:srgbClr val="EB1C24"/>
                </a:highlight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highlight>
                <a:srgbClr val="EB1C24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5715000" y="5605541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726071"/>
              </p:ext>
            </p:extLst>
          </p:nvPr>
        </p:nvGraphicFramePr>
        <p:xfrm>
          <a:off x="457200" y="2816818"/>
          <a:ext cx="4280384" cy="232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0384">
                  <a:extLst>
                    <a:ext uri="{9D8B030D-6E8A-4147-A177-3AD203B41FA5}">
                      <a16:colId xmlns:a16="http://schemas.microsoft.com/office/drawing/2014/main" val="384801917"/>
                    </a:ext>
                  </a:extLst>
                </a:gridCol>
              </a:tblGrid>
              <a:tr h="2321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6896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8064" y="2741834"/>
            <a:ext cx="405476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1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ngang</a:t>
            </a:r>
            <a:endParaRPr lang="en-US" sz="2000" b="1" dirty="0">
              <a:solidFill>
                <a:srgbClr val="FF0000"/>
              </a:solidFill>
              <a:latin typeface="VNanvant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000" b="1" dirty="0">
              <a:solidFill>
                <a:srgbClr val="FF0000"/>
              </a:solidFill>
              <a:latin typeface="VNanvant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1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cong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hở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- 1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mũ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rPr>
              <a:t>đầu</a:t>
            </a:r>
            <a:endParaRPr lang="en-US" sz="2000" b="1" dirty="0">
              <a:solidFill>
                <a:srgbClr val="FF0000"/>
              </a:solidFill>
              <a:latin typeface="VNanvant"/>
              <a:cs typeface="Times New Roman" panose="02020603050405020304" pitchFamily="18" charset="0"/>
            </a:endParaRPr>
          </a:p>
          <a:p>
            <a:endParaRPr lang="en-US" dirty="0">
              <a:latin typeface="VNanvan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98691"/>
              </p:ext>
            </p:extLst>
          </p:nvPr>
        </p:nvGraphicFramePr>
        <p:xfrm>
          <a:off x="4232304" y="2687586"/>
          <a:ext cx="420081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815">
                  <a:extLst>
                    <a:ext uri="{9D8B030D-6E8A-4147-A177-3AD203B41FA5}">
                      <a16:colId xmlns:a16="http://schemas.microsoft.com/office/drawing/2014/main" val="384801917"/>
                    </a:ext>
                  </a:extLst>
                </a:gridCol>
              </a:tblGrid>
              <a:tr h="176120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000" baseline="0" dirty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dirty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khép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kín</a:t>
                      </a:r>
                      <a:endParaRPr lang="en-US" sz="2000" baseline="0" dirty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baseline="0" dirty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VNanvant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000" baseline="0" dirty="0">
                        <a:solidFill>
                          <a:srgbClr val="FF0000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6896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 t="37273" r="32553" b="18818"/>
          <a:stretch/>
        </p:blipFill>
        <p:spPr>
          <a:xfrm>
            <a:off x="2988594" y="3280119"/>
            <a:ext cx="1024189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t="31335" r="30909"/>
          <a:stretch/>
        </p:blipFill>
        <p:spPr>
          <a:xfrm>
            <a:off x="2362200" y="2514035"/>
            <a:ext cx="1138489" cy="759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74" y="3840643"/>
            <a:ext cx="1045131" cy="8444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t="31335" r="30909"/>
          <a:stretch/>
        </p:blipFill>
        <p:spPr>
          <a:xfrm>
            <a:off x="6170064" y="2527862"/>
            <a:ext cx="1123314" cy="748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0" t="27154" r="35084"/>
          <a:stretch/>
        </p:blipFill>
        <p:spPr>
          <a:xfrm>
            <a:off x="7541993" y="3086297"/>
            <a:ext cx="942657" cy="817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64" y="3976720"/>
            <a:ext cx="1045131" cy="844466"/>
          </a:xfrm>
          <a:prstGeom prst="rect">
            <a:avLst/>
          </a:prstGeom>
        </p:spPr>
      </p:pic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9364313" y="5628987"/>
            <a:ext cx="785154" cy="71576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851" y="3996141"/>
            <a:ext cx="1045131" cy="84446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512688" y="2656900"/>
            <a:ext cx="2993512" cy="2144903"/>
            <a:chOff x="8512688" y="2656900"/>
            <a:chExt cx="2993512" cy="2144903"/>
          </a:xfrm>
        </p:grpSpPr>
        <p:sp>
          <p:nvSpPr>
            <p:cNvPr id="11" name="TextBox 10"/>
            <p:cNvSpPr txBox="1"/>
            <p:nvPr/>
          </p:nvSpPr>
          <p:spPr>
            <a:xfrm>
              <a:off x="8512688" y="2893588"/>
              <a:ext cx="299351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2000" b="1" dirty="0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nét</a:t>
              </a:r>
              <a:r>
                <a:rPr lang="en-US" sz="2000" b="1" dirty="0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ngang</a:t>
              </a:r>
              <a:endPara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endPara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2000" b="1" dirty="0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nét</a:t>
              </a:r>
              <a:r>
                <a:rPr lang="en-US" sz="2000" b="1" dirty="0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cong</a:t>
              </a:r>
              <a:r>
                <a:rPr lang="en-US" sz="2000" b="1" dirty="0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hở</a:t>
              </a:r>
              <a:r>
                <a:rPr lang="en-US" sz="2000" b="1" dirty="0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tr</a:t>
              </a:r>
              <a:r>
                <a:rPr lang="en-US" sz="2000" b="1" dirty="0" err="1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¸i</a:t>
              </a:r>
              <a:endParaRPr lang="en-US" sz="20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2000" b="1" dirty="0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 </a:t>
              </a:r>
            </a:p>
            <a:p>
              <a:pPr marL="285750" indent="-285750">
                <a:buFontTx/>
                <a:buChar char="-"/>
              </a:pPr>
              <a:r>
                <a:rPr lang="en-US" sz="2000" b="1" dirty="0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1 </a:t>
              </a:r>
              <a:r>
                <a:rPr lang="en-US" sz="2000" b="1" dirty="0" err="1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mũ</a:t>
              </a:r>
              <a:r>
                <a:rPr lang="en-US" sz="2000" b="1" dirty="0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trên</a:t>
              </a:r>
              <a:r>
                <a:rPr lang="en-US" sz="2000" b="1" dirty="0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VNanvant"/>
                  <a:cs typeface="Times New Roman" panose="02020603050405020304" pitchFamily="18" charset="0"/>
                </a:rPr>
                <a:t>đầu</a:t>
              </a:r>
              <a:endParaRPr lang="en-US" sz="2000" b="1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endParaRPr>
            </a:p>
            <a:p>
              <a:pPr marL="285750" indent="-285750">
                <a:buFontTx/>
                <a:buChar char="-"/>
              </a:pPr>
              <a:endParaRPr lang="en-US" dirty="0">
                <a:solidFill>
                  <a:srgbClr val="FF0000"/>
                </a:solidFill>
                <a:latin typeface="VNanvant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9" t="31335" r="30909"/>
            <a:stretch/>
          </p:blipFill>
          <p:spPr>
            <a:xfrm>
              <a:off x="10367711" y="2656900"/>
              <a:ext cx="1138489" cy="75910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/>
          <a:srcRect l="31334" t="30952" r="34000"/>
          <a:stretch/>
        </p:blipFill>
        <p:spPr>
          <a:xfrm>
            <a:off x="11108475" y="3430493"/>
            <a:ext cx="676507" cy="6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80570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0" grpId="0" animBg="1"/>
      <p:bldP spid="30" grpId="1" animBg="1"/>
      <p:bldP spid="31" grpId="0" animBg="1"/>
      <p:bldP spid="5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16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latin typeface="VNanvan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latin typeface="VNanvan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500" dirty="0" err="1">
                <a:latin typeface="VNanvant"/>
              </a:rPr>
              <a:t>Rồng</a:t>
            </a:r>
            <a:r>
              <a:rPr lang="en-US" sz="4500" dirty="0">
                <a:latin typeface="VNanvant"/>
              </a:rPr>
              <a:t> </a:t>
            </a:r>
            <a:r>
              <a:rPr lang="en-US" sz="4500" dirty="0" err="1">
                <a:latin typeface="VNanvant"/>
              </a:rPr>
              <a:t>rắn</a:t>
            </a:r>
            <a:r>
              <a:rPr lang="en-US" sz="4500" dirty="0">
                <a:latin typeface="VNanvant"/>
              </a:rPr>
              <a:t> l</a:t>
            </a:r>
            <a:r>
              <a:rPr lang="en-US" sz="4500" dirty="0">
                <a:solidFill>
                  <a:srgbClr val="FF0000"/>
                </a:solidFill>
                <a:latin typeface="VNanvant"/>
              </a:rPr>
              <a:t>…</a:t>
            </a:r>
            <a:r>
              <a:rPr lang="en-US" sz="4500" dirty="0">
                <a:latin typeface="VNanvant"/>
              </a:rPr>
              <a:t>n </a:t>
            </a:r>
            <a:r>
              <a:rPr lang="en-US" sz="4500" dirty="0" err="1">
                <a:latin typeface="VNanvant"/>
              </a:rPr>
              <a:t>mây</a:t>
            </a:r>
            <a:br>
              <a:rPr lang="en-US" dirty="0">
                <a:latin typeface="VNanvant"/>
              </a:rPr>
            </a:br>
            <a:endParaRPr lang="en-US" altLang="en-US" dirty="0">
              <a:latin typeface="VNanvant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4: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Bé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hãy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điền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cái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còn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thiếu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thơ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2103724" y="5865493"/>
            <a:ext cx="785154" cy="715766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9579505" y="5902983"/>
            <a:ext cx="785154" cy="71576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5917145" y="5898066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618462"/>
              </p:ext>
            </p:extLst>
          </p:nvPr>
        </p:nvGraphicFramePr>
        <p:xfrm>
          <a:off x="1881873" y="4419600"/>
          <a:ext cx="1385916" cy="139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916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13959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Nanvant"/>
                        </a:rPr>
                        <a:t> </a:t>
                      </a:r>
                      <a:r>
                        <a:rPr lang="en-US" sz="7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  <a:cs typeface="Times New Roman" panose="02020603050405020304" pitchFamily="18" charset="0"/>
                        </a:rPr>
                        <a:t>ª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82343"/>
              </p:ext>
            </p:extLst>
          </p:nvPr>
        </p:nvGraphicFramePr>
        <p:xfrm>
          <a:off x="5715000" y="4419600"/>
          <a:ext cx="1447799" cy="1445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99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1445893">
                <a:tc>
                  <a:txBody>
                    <a:bodyPr/>
                    <a:lstStyle/>
                    <a:p>
                      <a:r>
                        <a:rPr lang="en-US" sz="7000" dirty="0">
                          <a:latin typeface="VNanvant"/>
                        </a:rPr>
                        <a:t> </a:t>
                      </a:r>
                      <a:r>
                        <a:rPr lang="en-US" sz="7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¨</a:t>
                      </a:r>
                      <a:endParaRPr lang="en-US" sz="7000" dirty="0">
                        <a:solidFill>
                          <a:schemeClr val="tx1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58236"/>
              </p:ext>
            </p:extLst>
          </p:nvPr>
        </p:nvGraphicFramePr>
        <p:xfrm>
          <a:off x="9220200" y="4419600"/>
          <a:ext cx="1447800" cy="143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1432784">
                <a:tc>
                  <a:txBody>
                    <a:bodyPr/>
                    <a:lstStyle/>
                    <a:p>
                      <a:r>
                        <a:rPr lang="en-US" sz="7000" dirty="0">
                          <a:latin typeface="VNanvant"/>
                        </a:rPr>
                        <a:t> </a:t>
                      </a:r>
                      <a:r>
                        <a:rPr lang="en-US" sz="7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©</a:t>
                      </a:r>
                      <a:endParaRPr lang="en-US" sz="7000" dirty="0">
                        <a:solidFill>
                          <a:schemeClr val="tx1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015025"/>
              </p:ext>
            </p:extLst>
          </p:nvPr>
        </p:nvGraphicFramePr>
        <p:xfrm>
          <a:off x="3300639" y="2187720"/>
          <a:ext cx="544970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9709">
                  <a:extLst>
                    <a:ext uri="{9D8B030D-6E8A-4147-A177-3AD203B41FA5}">
                      <a16:colId xmlns:a16="http://schemas.microsoft.com/office/drawing/2014/main" val="1747425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500" dirty="0"/>
                        <a:t>   </a:t>
                      </a:r>
                      <a:r>
                        <a:rPr lang="en-US" sz="4500" dirty="0" err="1"/>
                        <a:t>Rồng</a:t>
                      </a:r>
                      <a:r>
                        <a:rPr lang="en-US" sz="4500" baseline="0" dirty="0"/>
                        <a:t> </a:t>
                      </a:r>
                      <a:r>
                        <a:rPr lang="en-US" sz="4500" baseline="0" dirty="0" err="1"/>
                        <a:t>rắn</a:t>
                      </a:r>
                      <a:r>
                        <a:rPr lang="en-US" sz="4500" baseline="0" dirty="0"/>
                        <a:t> </a:t>
                      </a:r>
                      <a:r>
                        <a:rPr lang="en-US" sz="4500" baseline="0" dirty="0" err="1"/>
                        <a:t>lên</a:t>
                      </a:r>
                      <a:r>
                        <a:rPr lang="en-US" sz="4500" baseline="0" dirty="0"/>
                        <a:t> </a:t>
                      </a:r>
                      <a:r>
                        <a:rPr lang="en-US" sz="4500" baseline="0" dirty="0" err="1"/>
                        <a:t>mây</a:t>
                      </a:r>
                      <a:endParaRPr lang="en-US" sz="45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7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196687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4098" grpId="0" animBg="1"/>
      <p:bldP spid="61456" grpId="0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8B792448-BBD9-F3DB-5FAA-1D7CDB96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02" y="91650"/>
            <a:ext cx="11794782" cy="6553117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latin typeface="VNanvan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dirty="0">
              <a:latin typeface="VNanvan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500" dirty="0" err="1">
                <a:latin typeface="VNanvant"/>
              </a:rPr>
              <a:t>Rồng</a:t>
            </a:r>
            <a:r>
              <a:rPr lang="en-US" sz="4500" dirty="0">
                <a:latin typeface="VNanvant"/>
              </a:rPr>
              <a:t> </a:t>
            </a:r>
            <a:r>
              <a:rPr lang="en-US" sz="4500" dirty="0" err="1">
                <a:latin typeface="VNanvant"/>
              </a:rPr>
              <a:t>rắn</a:t>
            </a:r>
            <a:r>
              <a:rPr lang="en-US" sz="4500" dirty="0">
                <a:latin typeface="VNanvant"/>
              </a:rPr>
              <a:t> l</a:t>
            </a:r>
            <a:r>
              <a:rPr lang="en-US" sz="4500" dirty="0">
                <a:solidFill>
                  <a:srgbClr val="FF0000"/>
                </a:solidFill>
                <a:latin typeface="VNanvant"/>
              </a:rPr>
              <a:t>…</a:t>
            </a:r>
            <a:r>
              <a:rPr lang="en-US" sz="4500" dirty="0">
                <a:latin typeface="VNanvant"/>
              </a:rPr>
              <a:t>n </a:t>
            </a:r>
            <a:r>
              <a:rPr lang="en-US" sz="4500" dirty="0" err="1">
                <a:latin typeface="VNanvant"/>
              </a:rPr>
              <a:t>mây</a:t>
            </a:r>
            <a:br>
              <a:rPr lang="en-US" dirty="0">
                <a:latin typeface="VNanvant"/>
              </a:rPr>
            </a:br>
            <a:endParaRPr lang="en-US" altLang="en-US" dirty="0">
              <a:latin typeface="VNanvant"/>
              <a:cs typeface="Times New Roman" panose="02020603050405020304" pitchFamily="18" charset="0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C04E6EC8-7E82-D384-604E-F3D667EC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9" y="1647204"/>
            <a:ext cx="1179478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4: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Bé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hãy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điền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chữ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cái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còn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thiếu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trong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câu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thơ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 </a:t>
            </a:r>
            <a:r>
              <a:rPr lang="en-US" sz="20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sau</a:t>
            </a:r>
            <a:r>
              <a:rPr lang="en-US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anvant"/>
                <a:cs typeface="Times New Roman" pitchFamily="18" charset="0"/>
              </a:rPr>
              <a:t>?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latin typeface="VNanvant"/>
              <a:cs typeface="Times New Roman" pitchFamily="18" charset="0"/>
            </a:endParaRPr>
          </a:p>
        </p:txBody>
      </p:sp>
      <p:pic>
        <p:nvPicPr>
          <p:cNvPr id="4113" name="Picture 3" descr="an30">
            <a:extLst>
              <a:ext uri="{FF2B5EF4-FFF2-40B4-BE49-F238E27FC236}">
                <a16:creationId xmlns:a16="http://schemas.microsoft.com/office/drawing/2014/main" id="{D210C029-F221-A141-06F7-7A33EEAE84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3" y="482797"/>
            <a:ext cx="1073508" cy="9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4188F73D-8063-A5B8-A266-F9325470A982}"/>
              </a:ext>
            </a:extLst>
          </p:cNvPr>
          <p:cNvSpPr/>
          <p:nvPr/>
        </p:nvSpPr>
        <p:spPr>
          <a:xfrm>
            <a:off x="2103724" y="5865493"/>
            <a:ext cx="785154" cy="715766"/>
          </a:xfrm>
          <a:prstGeom prst="flowChartProcess">
            <a:avLst/>
          </a:prstGeom>
          <a:solidFill>
            <a:srgbClr val="F11D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6CADB599-A0FE-9832-F187-F707B653DEB7}"/>
              </a:ext>
            </a:extLst>
          </p:cNvPr>
          <p:cNvSpPr/>
          <p:nvPr/>
        </p:nvSpPr>
        <p:spPr>
          <a:xfrm>
            <a:off x="9579505" y="5902983"/>
            <a:ext cx="785154" cy="71576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333E227B-93E0-E8FE-90FB-14D965D23F83}"/>
              </a:ext>
            </a:extLst>
          </p:cNvPr>
          <p:cNvSpPr/>
          <p:nvPr/>
        </p:nvSpPr>
        <p:spPr>
          <a:xfrm>
            <a:off x="5917145" y="5898066"/>
            <a:ext cx="785154" cy="71576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67B3C-63B8-20E1-0F9C-E7DF40DB28AB}"/>
              </a:ext>
            </a:extLst>
          </p:cNvPr>
          <p:cNvSpPr txBox="1"/>
          <p:nvPr/>
        </p:nvSpPr>
        <p:spPr>
          <a:xfrm>
            <a:off x="3267789" y="310689"/>
            <a:ext cx="54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  <a:p>
            <a:endParaRPr lang="en-SG"/>
          </a:p>
        </p:txBody>
      </p:sp>
      <p:pic>
        <p:nvPicPr>
          <p:cNvPr id="4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id="{A23BE26F-7300-EE53-61CD-4DD1AE34F6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4850" r="5687"/>
          <a:stretch/>
        </p:blipFill>
        <p:spPr>
          <a:xfrm>
            <a:off x="10204255" y="340067"/>
            <a:ext cx="1455283" cy="146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3E9934EA-1856-4AD4-678C-03D8B35B1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2" y="1312946"/>
            <a:ext cx="8090210" cy="7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036841"/>
              </p:ext>
            </p:extLst>
          </p:nvPr>
        </p:nvGraphicFramePr>
        <p:xfrm>
          <a:off x="1881873" y="4572000"/>
          <a:ext cx="1385916" cy="124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916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12435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Nanvant"/>
                        </a:rPr>
                        <a:t> </a:t>
                      </a:r>
                      <a:r>
                        <a:rPr lang="en-US" sz="7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ª</a:t>
                      </a:r>
                      <a:endParaRPr lang="en-US" sz="7000" dirty="0">
                        <a:solidFill>
                          <a:schemeClr val="tx1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263709"/>
              </p:ext>
            </p:extLst>
          </p:nvPr>
        </p:nvGraphicFramePr>
        <p:xfrm>
          <a:off x="5638800" y="4572000"/>
          <a:ext cx="1371599" cy="1293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12934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Nanvant"/>
                        </a:rPr>
                        <a:t> </a:t>
                      </a:r>
                      <a:r>
                        <a:rPr lang="en-US" sz="7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¨</a:t>
                      </a:r>
                      <a:endParaRPr lang="en-US" sz="7000" dirty="0">
                        <a:solidFill>
                          <a:schemeClr val="tx1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379320"/>
              </p:ext>
            </p:extLst>
          </p:nvPr>
        </p:nvGraphicFramePr>
        <p:xfrm>
          <a:off x="9381410" y="4419600"/>
          <a:ext cx="1362790" cy="1445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790">
                  <a:extLst>
                    <a:ext uri="{9D8B030D-6E8A-4147-A177-3AD203B41FA5}">
                      <a16:colId xmlns:a16="http://schemas.microsoft.com/office/drawing/2014/main" val="2433648254"/>
                    </a:ext>
                  </a:extLst>
                </a:gridCol>
              </a:tblGrid>
              <a:tr h="14458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Nanvant"/>
                        </a:rPr>
                        <a:t> </a:t>
                      </a:r>
                      <a:r>
                        <a:rPr lang="en-US" sz="7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©</a:t>
                      </a:r>
                      <a:endParaRPr lang="en-US" sz="7000" dirty="0">
                        <a:solidFill>
                          <a:schemeClr val="tx1"/>
                        </a:solidFill>
                        <a:latin typeface="VNanvan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724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300639" y="2187720"/>
          <a:ext cx="544970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9709">
                  <a:extLst>
                    <a:ext uri="{9D8B030D-6E8A-4147-A177-3AD203B41FA5}">
                      <a16:colId xmlns:a16="http://schemas.microsoft.com/office/drawing/2014/main" val="1747425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500" dirty="0"/>
                        <a:t>   </a:t>
                      </a:r>
                      <a:r>
                        <a:rPr lang="en-US" sz="4500" dirty="0" err="1"/>
                        <a:t>Rồng</a:t>
                      </a:r>
                      <a:r>
                        <a:rPr lang="en-US" sz="4500" baseline="0" dirty="0"/>
                        <a:t> </a:t>
                      </a:r>
                      <a:r>
                        <a:rPr lang="en-US" sz="4500" baseline="0" dirty="0" err="1"/>
                        <a:t>rắn</a:t>
                      </a:r>
                      <a:r>
                        <a:rPr lang="en-US" sz="4500" baseline="0" dirty="0"/>
                        <a:t> </a:t>
                      </a:r>
                      <a:r>
                        <a:rPr lang="en-US" sz="4500" baseline="0" dirty="0" err="1"/>
                        <a:t>lên</a:t>
                      </a:r>
                      <a:r>
                        <a:rPr lang="en-US" sz="4500" baseline="0" dirty="0"/>
                        <a:t> </a:t>
                      </a:r>
                      <a:r>
                        <a:rPr lang="en-US" sz="4500" baseline="0" dirty="0" err="1"/>
                        <a:t>mây</a:t>
                      </a:r>
                      <a:endParaRPr lang="en-US" sz="45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87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014066"/>
      </p:ext>
    </p:extLst>
  </p:cSld>
  <p:clrMapOvr>
    <a:masterClrMapping/>
  </p:clrMapOvr>
  <p:transition spd="slow" advClick="0">
    <p:zo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8" grpId="0" animBg="1"/>
      <p:bldP spid="28" grpId="1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7337</TotalTime>
  <Words>623</Words>
  <Application>Microsoft Office PowerPoint</Application>
  <PresentationFormat>Widescreen</PresentationFormat>
  <Paragraphs>154</Paragraphs>
  <Slides>17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.VnAvant</vt:lpstr>
      <vt:lpstr>Arial</vt:lpstr>
      <vt:lpstr>Calibri</vt:lpstr>
      <vt:lpstr>Congenial Black</vt:lpstr>
      <vt:lpstr>Tahoma</vt:lpstr>
      <vt:lpstr>Times New Roman</vt:lpstr>
      <vt:lpstr>VNanvant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 CHƠI “ Tìm chữ”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Trang Nguyen</cp:lastModifiedBy>
  <cp:revision>833</cp:revision>
  <dcterms:created xsi:type="dcterms:W3CDTF">2012-01-14T17:42:58Z</dcterms:created>
  <dcterms:modified xsi:type="dcterms:W3CDTF">2024-05-24T06:33:59Z</dcterms:modified>
</cp:coreProperties>
</file>