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=""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=""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=""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=""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=""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=""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=""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=""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=""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=""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=""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=""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=""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=""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=""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=""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=""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3" name="Picture 3" descr="TULIP">
            <a:extLst>
              <a:ext uri="{FF2B5EF4-FFF2-40B4-BE49-F238E27FC236}">
                <a16:creationId xmlns=""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=""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=""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=""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=""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=""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=""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=""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=""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=""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=""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=""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=""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=""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=""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=""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=""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=""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ZW" altLang="en-US" sz="2000" b="1" dirty="0" smtClean="0">
                <a:solidFill>
                  <a:srgbClr val="FF0066"/>
                </a:solidFill>
              </a:rPr>
              <a:t>HOA MỘC LAN 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=""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=""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=""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=""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=""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=""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=""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=""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=""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=""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=""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ZW" sz="3600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=""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=""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=""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=""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=""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=""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=""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=""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=""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=""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=""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=""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=""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=""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=""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=""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=""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=""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=""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=""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=""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=""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=""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=""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=""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=""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=""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=""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=""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=""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=""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=""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=""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=""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=""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=""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=""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=""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=""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=""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=""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=""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=""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=""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=""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=""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=""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=""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=""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=""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=""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389</TotalTime>
  <Words>278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39</cp:revision>
  <dcterms:created xsi:type="dcterms:W3CDTF">2018-10-20T02:47:09Z</dcterms:created>
  <dcterms:modified xsi:type="dcterms:W3CDTF">2024-10-18T15:09:04Z</dcterms:modified>
</cp:coreProperties>
</file>