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i="1" dirty="0" smtClean="0"/>
              <a:t>Trường Mầm Non</a:t>
            </a:r>
            <a:r>
              <a:rPr lang="en-US" sz="2800" i="1" dirty="0" smtClean="0"/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en-US" sz="22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2024- 2025</a:t>
            </a:r>
            <a:endParaRPr lang="en-US" sz="2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Vẽ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Bông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Hoa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3-4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</a:rPr>
              <a:t>tuổi</a:t>
            </a:r>
            <a:endParaRPr lang="vi-VN" sz="20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363</Words>
  <Application>Microsoft Office PowerPoint</Application>
  <PresentationFormat>On-screen Show (4:3)</PresentationFormat>
  <Paragraphs>63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PHÒNG GIÁO DỤC VÀ ĐÀO TẠO QUẬN LONG BIÊN Trường Mầm Non Hoa Mộc Lan 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Techsi.vn</cp:lastModifiedBy>
  <cp:revision>25</cp:revision>
  <dcterms:created xsi:type="dcterms:W3CDTF">2006-08-16T00:00:00Z</dcterms:created>
  <dcterms:modified xsi:type="dcterms:W3CDTF">2024-09-25T08:02:22Z</dcterms:modified>
</cp:coreProperties>
</file>