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i="1" dirty="0" smtClean="0"/>
              <a:t>Trường Mầm Non</a:t>
            </a:r>
            <a:r>
              <a:rPr lang="en-US" sz="2800" i="1" dirty="0" smtClean="0"/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</a:t>
            </a:r>
            <a:r>
              <a:rPr lang="en-US" sz="22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2024- 2025</a:t>
            </a:r>
            <a:endParaRPr lang="en-US" sz="2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TÀI: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Vẽ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Bông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Hoa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3-4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tuổi</a:t>
            </a:r>
            <a:endParaRPr lang="vi-VN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/>
              <a:t>I: MỤC ĐÍCH , YÊU CẦU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biết tên bài tập, biết cảm nhận cái đẹp qua bài vẽ của mình.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Kỹ năng: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Rèn kỹ năng cầm bút, vẽ xoáy tròn, rèn tư thế ngồi thẳng lưng, không cúi mặt thấp.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Thái độ: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Biết giữ gìn vở sạch sẽ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II: CHUẨN BỊ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2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III: CÁCH TIẾN HÀNH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Cô và trẻ cùng hát bài hát: “Màu hoa”. Trò chuyện dẫn dắt vào 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MauHoa c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20000" y="50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29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" y="914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FF00"/>
                </a:solidFill>
              </a:rPr>
              <a:t>2. </a:t>
            </a:r>
            <a:r>
              <a:rPr lang="en-US" sz="3200" dirty="0" err="1" smtClean="0">
                <a:solidFill>
                  <a:srgbClr val="FFFF00"/>
                </a:solidFill>
              </a:rPr>
              <a:t>Phương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pháp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thức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tổ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chức</a:t>
            </a:r>
            <a:r>
              <a:rPr lang="en-US" sz="3200" dirty="0" smtClean="0">
                <a:solidFill>
                  <a:srgbClr val="FFFF00"/>
                </a:solidFill>
              </a:rPr>
              <a:t>:</a:t>
            </a:r>
            <a:r>
              <a:rPr lang="vi-VN" sz="3200" dirty="0" smtClean="0">
                <a:solidFill>
                  <a:srgbClr val="FFFF00"/>
                </a:solidFill>
              </a:rPr>
              <a:t/>
            </a:r>
            <a:br>
              <a:rPr lang="vi-VN" sz="32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514600"/>
            <a:ext cx="8351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400" dirty="0" smtClean="0"/>
              <a:t>-</a:t>
            </a:r>
          </a:p>
          <a:p>
            <a:endParaRPr lang="vi-VN" sz="2400" dirty="0"/>
          </a:p>
          <a:p>
            <a:pPr algn="l"/>
            <a:r>
              <a:rPr lang="vi-VN" sz="5800" dirty="0" smtClean="0">
                <a:solidFill>
                  <a:srgbClr val="FFFF00"/>
                </a:solidFill>
              </a:rPr>
              <a:t/>
            </a:r>
            <a:br>
              <a:rPr lang="vi-VN" sz="5800" dirty="0" smtClean="0">
                <a:solidFill>
                  <a:srgbClr val="FFFF00"/>
                </a:solidFill>
              </a:rPr>
            </a:br>
            <a:endParaRPr lang="en-US" sz="5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7526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 smtClean="0"/>
              <a:t>- </a:t>
            </a:r>
            <a:r>
              <a:rPr lang="vi-VN" dirty="0"/>
              <a:t>Cô cho trẻ quan sát tranh mẫu và hướng dẫn trẻ nhận xét:</a:t>
            </a:r>
          </a:p>
          <a:p>
            <a:endParaRPr lang="vi-VN" dirty="0"/>
          </a:p>
          <a:p>
            <a:r>
              <a:rPr lang="vi-VN" dirty="0"/>
              <a:t>+ Cô có gì đây? ( Bức tranh)</a:t>
            </a:r>
          </a:p>
          <a:p>
            <a:endParaRPr lang="vi-VN" dirty="0"/>
          </a:p>
          <a:p>
            <a:r>
              <a:rPr lang="vi-VN" dirty="0"/>
              <a:t>+ Tranh vẽ gì đây?</a:t>
            </a:r>
          </a:p>
          <a:p>
            <a:endParaRPr lang="vi-VN" dirty="0"/>
          </a:p>
          <a:p>
            <a:r>
              <a:rPr lang="vi-VN" dirty="0"/>
              <a:t>+ Bông hoa này màu gì?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CÔ LÀM MẪU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</a:t>
            </a:r>
            <a:r>
              <a:rPr lang="vi-VN" sz="2800" dirty="0" smtClean="0">
                <a:latin typeface="+mj-lt"/>
              </a:rPr>
              <a:t>Tay </a:t>
            </a:r>
            <a:r>
              <a:rPr lang="vi-VN" sz="2800" dirty="0">
                <a:latin typeface="+mj-lt"/>
              </a:rPr>
              <a:t>trái (Tay giữ bát) cô giữ vở. Tay phải (Tay cầm thìa) cô cầm bút và vẽ các nét xoáy tròn để tạo thành bông </a:t>
            </a:r>
            <a:r>
              <a:rPr lang="vi-VN" sz="2800" dirty="0" smtClean="0">
                <a:latin typeface="+mj-lt"/>
              </a:rPr>
              <a:t>hoa</a:t>
            </a:r>
            <a:r>
              <a:rPr lang="en-US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Cô đang làm gì đây?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 </a:t>
            </a:r>
            <a:r>
              <a:rPr lang="vi-VN" sz="2800" dirty="0" smtClean="0">
                <a:latin typeface="+mj-lt"/>
              </a:rPr>
              <a:t>Cô </a:t>
            </a:r>
            <a:r>
              <a:rPr lang="vi-VN" sz="2800" dirty="0">
                <a:latin typeface="+mj-lt"/>
              </a:rPr>
              <a:t>vẽ như thế nào?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03" y="1143000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* Trẻ thực hiện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: Cô chú ý quan sát hướng dẫn, khuyến khích trẻ làm bài.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- Khi trẻ làm cô chú ý hỏi trẻ: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đang làm gì?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vẽ như thế nào?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2800" b="1" dirty="0"/>
              <a:t>* Nhận xét sản phẩm:</a:t>
            </a: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>- Cô hướng dẫn trẻ nhận xét bài của mình của bạn</a:t>
            </a:r>
            <a:r>
              <a:rPr lang="vi-VN" sz="2300" dirty="0" smtClean="0"/>
              <a:t>.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Con thích bài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         </a:t>
            </a:r>
            <a:r>
              <a:rPr lang="vi-VN" sz="2300" dirty="0" smtClean="0"/>
              <a:t> </a:t>
            </a: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Tranh của bạn như thế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vi-VN" sz="2300" dirty="0" smtClean="0"/>
              <a:t>+ </a:t>
            </a:r>
            <a:r>
              <a:rPr lang="vi-VN" sz="2300" dirty="0"/>
              <a:t>Hoa có màu gì?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599"/>
            <a:ext cx="8229600" cy="1905001"/>
          </a:xfrm>
        </p:spPr>
        <p:txBody>
          <a:bodyPr/>
          <a:lstStyle/>
          <a:p>
            <a:pPr marL="0" indent="0" algn="ctr">
              <a:buNone/>
            </a:pP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 nhận xét tiết học động viên khen ngợi trẻ.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363</Words>
  <Application>Microsoft Office PowerPoint</Application>
  <PresentationFormat>On-screen Show (4:3)</PresentationFormat>
  <Paragraphs>63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PHÒNG GIÁO DỤC VÀ ĐÀO TẠO QUẬN LONG BIÊN Trường Mầm Non Hoa Mộc Lan </vt:lpstr>
      <vt:lpstr>I: MỤC ĐÍCH , YÊU CẦU</vt:lpstr>
      <vt:lpstr>II: CHUẨN BỊ</vt:lpstr>
      <vt:lpstr>III: CÁCH TIẾN HÀNH</vt:lpstr>
      <vt:lpstr>2. Phương pháp, hình thức tổ chức: </vt:lpstr>
      <vt:lpstr>CÔ LÀM MẪU</vt:lpstr>
      <vt:lpstr> </vt:lpstr>
      <vt:lpstr>* Nhận xét sản phẩm:  - Cô hướng dẫn trẻ nhận xét bài của mình của bạn.      + Con thích bài nào?                     + Tranh của bạn như thế nào? + Hoa có màu gì?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Techsi.vn</cp:lastModifiedBy>
  <cp:revision>25</cp:revision>
  <dcterms:created xsi:type="dcterms:W3CDTF">2006-08-16T00:00:00Z</dcterms:created>
  <dcterms:modified xsi:type="dcterms:W3CDTF">2024-09-25T08:02:22Z</dcterms:modified>
</cp:coreProperties>
</file>