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HOA MỘC LAN 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389</TotalTime>
  <Words>278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Techsi.vn</cp:lastModifiedBy>
  <cp:revision>39</cp:revision>
  <dcterms:created xsi:type="dcterms:W3CDTF">2018-10-20T02:47:09Z</dcterms:created>
  <dcterms:modified xsi:type="dcterms:W3CDTF">2024-09-25T03:21:41Z</dcterms:modified>
</cp:coreProperties>
</file>