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howGuides="1">
      <p:cViewPr varScale="1">
        <p:scale>
          <a:sx n="71" d="100"/>
          <a:sy n="71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Ngô Kim Trúc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07745" y="362880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73751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654</Words>
  <Application>Microsoft Office PowerPoint</Application>
  <PresentationFormat>On-screen Show (4:3)</PresentationFormat>
  <Paragraphs>73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2021-11-13T12:47:57Z</dcterms:created>
  <dcterms:modified xsi:type="dcterms:W3CDTF">2024-01-03T13:40:07Z</dcterms:modified>
</cp:coreProperties>
</file>