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5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88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31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3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08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52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8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75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34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09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58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44B6B-A881-4723-A2CB-C62145AFEFA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73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f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f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prstTxWarp prst="textCascadeDown">
              <a:avLst/>
            </a:prstTxWarp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PHÒNG GIÁO DỤC VÀ ĐÀO TẠO</a:t>
            </a:r>
          </a:p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TRƯỜNG MẦM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NON HOA PHƯỢNG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3688" y="2060848"/>
            <a:ext cx="68407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</a:t>
            </a:r>
          </a:p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5-6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GVTH: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93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0" y="0"/>
            <a:ext cx="9144000" cy="1656184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prstTxWarp prst="textChevron">
              <a:avLst/>
            </a:prstTxWarp>
          </a:bodyPr>
          <a:lstStyle/>
          <a:p>
            <a:pPr algn="ctr"/>
            <a:r>
              <a:rPr lang="en-US" sz="2800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2.2: Tách nhóm đối tượng có số 6 ra thành 2 phần theo các cách khác nhau</a:t>
            </a:r>
          </a:p>
        </p:txBody>
      </p:sp>
    </p:spTree>
    <p:extLst>
      <p:ext uri="{BB962C8B-B14F-4D97-AF65-F5344CB8AC3E}">
        <p14:creationId xmlns:p14="http://schemas.microsoft.com/office/powerpoint/2010/main" val="162457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196" y="1521203"/>
            <a:ext cx="933450" cy="194421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521203"/>
            <a:ext cx="933450" cy="19442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507348"/>
            <a:ext cx="933450" cy="19442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745" y="1521203"/>
            <a:ext cx="933450" cy="19442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521203"/>
            <a:ext cx="933450" cy="19442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435" y="1507348"/>
            <a:ext cx="933450" cy="1944216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901196" y="4293096"/>
            <a:ext cx="1152128" cy="194912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1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423007" y="4140413"/>
            <a:ext cx="1152128" cy="194912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5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668344" y="1479136"/>
            <a:ext cx="1152128" cy="194912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1040954" y="3465419"/>
            <a:ext cx="362694" cy="82767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403648" y="3465419"/>
            <a:ext cx="6048672" cy="11877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7631779" y="908720"/>
            <a:ext cx="1152128" cy="194912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02890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-0.09843 0.40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31" y="2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07407E-6 L -0.00365 0.4009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2004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07407E-6 L 0.00399 0.3990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995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07407E-6 L -0.00278 0.4009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2004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-0.00382 0.3990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1995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1042 L 0.00174 0.3886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-0.00399 -0.09445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4722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7.40741E-7 L -0.00365 -0.09259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-463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07407E-6 L -0.00382 -0.09445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-4722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07407E-6 L -0.00278 -0.08217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-4120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9444 L -0.00382 -0.0944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-9444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07407E-6 L 0.00087 -0.09445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07" y="1808993"/>
            <a:ext cx="792088" cy="20882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791219"/>
            <a:ext cx="792088" cy="208823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808993"/>
            <a:ext cx="871170" cy="20882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900" y="1808993"/>
            <a:ext cx="884820" cy="20882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791219"/>
            <a:ext cx="864096" cy="20882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771412"/>
            <a:ext cx="792088" cy="2088232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2199273" y="4365104"/>
            <a:ext cx="871170" cy="167369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2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956376" y="1771412"/>
            <a:ext cx="1080120" cy="208823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956376" y="4365104"/>
            <a:ext cx="864096" cy="167369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4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1686499" y="3734335"/>
            <a:ext cx="1025548" cy="46635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712047" y="3754729"/>
            <a:ext cx="5244329" cy="4459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9188896" y="2564904"/>
            <a:ext cx="1080120" cy="208823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69420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33333E-6 L 0.00399 0.383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916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-0.03657 L 0.00121 0.3782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7037E-7 L 0.00053 0.3703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851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3.33333E-6 0.3703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51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00255 L 0.00816 0.383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" y="1902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741E-7 L 4.72222E-6 0.3884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.25 L 0.05868 -2.22222E-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-1250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.25 L 0.10364 -2.22222E-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74" y="-1250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25 L 4.16667E-6 -3.7037E-7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25 L -2.77778E-7 2.22222E-6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25 L -2.77778E-6 5.55112E-17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25 L -4.44444E-6 5.55112E-17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59259E-6 L -0.13872 -0.1206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44" y="-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 animBg="1"/>
      <p:bldP spid="10" grpId="1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" y="1772817"/>
            <a:ext cx="1224136" cy="1800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886" y="1801595"/>
            <a:ext cx="1224136" cy="1800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257" y="1769338"/>
            <a:ext cx="1224136" cy="1800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7039" y="1782628"/>
            <a:ext cx="1224136" cy="1800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651" y="1801595"/>
            <a:ext cx="1224136" cy="1800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637" y="1811406"/>
            <a:ext cx="1224136" cy="18002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8063435" y="1799604"/>
            <a:ext cx="973062" cy="172727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331982" y="4221088"/>
            <a:ext cx="666374" cy="158325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3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707904" y="4221088"/>
            <a:ext cx="666996" cy="172727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3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573257" y="3582828"/>
            <a:ext cx="1468145" cy="4942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137039" y="3569538"/>
            <a:ext cx="4194943" cy="5075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9756576" y="2855716"/>
            <a:ext cx="973062" cy="172727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79277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81481E-6 L -0.00122 0.3412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1706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1.48148E-6 L -0.00382 0.3333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1666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85185E-6 L 0.00017 0.3312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34 0.02477 L 0.02014 0.3187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1469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02199 L 0.00399 0.3175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" y="1476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0.01019 L -0.00277 0.316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1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16185E-6 L -0.00122 -0.08924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4462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98844E-6 L -0.00868 -0.09249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" y="-4624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7341E-6 L -0.00573 -0.07815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-3908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4509E-6 L -0.01146 -0.08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3" y="-400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98844E-6 L -0.01858 -0.07237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" y="-3630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2948E-6 L -0.01806 -0.0737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3" y="-3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10405E-6 L -0.17917 -0.22057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58" y="-110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10" grpId="0" animBg="1"/>
      <p:bldP spid="10" grpId="1" animBg="1"/>
      <p:bldP spid="17" grpId="0" animBg="1"/>
      <p:bldP spid="1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75856" y="1124744"/>
            <a:ext cx="2952328" cy="295232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432" y="1817796"/>
            <a:ext cx="432048" cy="5760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996" y="1276400"/>
            <a:ext cx="432048" cy="5760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432" y="2813007"/>
            <a:ext cx="432048" cy="5760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210" y="1817796"/>
            <a:ext cx="432048" cy="5760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210" y="2893755"/>
            <a:ext cx="432048" cy="5760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996" y="3356992"/>
            <a:ext cx="432048" cy="576064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4355976" y="2276872"/>
            <a:ext cx="914400" cy="914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/>
              <a:t>6</a:t>
            </a:r>
          </a:p>
        </p:txBody>
      </p:sp>
      <p:sp>
        <p:nvSpPr>
          <p:cNvPr id="11" name="Right Brace 10"/>
          <p:cNvSpPr/>
          <p:nvPr/>
        </p:nvSpPr>
        <p:spPr>
          <a:xfrm>
            <a:off x="2627784" y="1628800"/>
            <a:ext cx="648072" cy="2016224"/>
          </a:xfrm>
          <a:prstGeom prst="rightBrac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/>
          <p:cNvSpPr/>
          <p:nvPr/>
        </p:nvSpPr>
        <p:spPr>
          <a:xfrm>
            <a:off x="6228184" y="1628800"/>
            <a:ext cx="576064" cy="2160240"/>
          </a:xfrm>
          <a:prstGeom prst="leftBrac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miley Face 14"/>
          <p:cNvSpPr/>
          <p:nvPr/>
        </p:nvSpPr>
        <p:spPr>
          <a:xfrm>
            <a:off x="1972575" y="3191272"/>
            <a:ext cx="720080" cy="829428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6" name="Smiley Face 15"/>
          <p:cNvSpPr/>
          <p:nvPr/>
        </p:nvSpPr>
        <p:spPr>
          <a:xfrm>
            <a:off x="6804248" y="1214086"/>
            <a:ext cx="720080" cy="829428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7" name="Smiley Face 16"/>
          <p:cNvSpPr/>
          <p:nvPr/>
        </p:nvSpPr>
        <p:spPr>
          <a:xfrm>
            <a:off x="6838675" y="3356992"/>
            <a:ext cx="720080" cy="829428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8" name="Right Brace 17"/>
          <p:cNvSpPr/>
          <p:nvPr/>
        </p:nvSpPr>
        <p:spPr>
          <a:xfrm rot="16200000">
            <a:off x="4228490" y="3337517"/>
            <a:ext cx="1047062" cy="2592289"/>
          </a:xfrm>
          <a:prstGeom prst="rightBrac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miley Face 18"/>
          <p:cNvSpPr/>
          <p:nvPr/>
        </p:nvSpPr>
        <p:spPr>
          <a:xfrm>
            <a:off x="3095836" y="5157193"/>
            <a:ext cx="720080" cy="829428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0" name="Smiley Face 19"/>
          <p:cNvSpPr/>
          <p:nvPr/>
        </p:nvSpPr>
        <p:spPr>
          <a:xfrm>
            <a:off x="5688126" y="5157192"/>
            <a:ext cx="720080" cy="829427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4" name="Smiley Face 13"/>
          <p:cNvSpPr/>
          <p:nvPr/>
        </p:nvSpPr>
        <p:spPr>
          <a:xfrm>
            <a:off x="1972575" y="1156226"/>
            <a:ext cx="720080" cy="829428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5" name="Smiley Face 24"/>
          <p:cNvSpPr/>
          <p:nvPr/>
        </p:nvSpPr>
        <p:spPr>
          <a:xfrm>
            <a:off x="1987855" y="1156225"/>
            <a:ext cx="720080" cy="88728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miley Face 25"/>
          <p:cNvSpPr/>
          <p:nvPr/>
        </p:nvSpPr>
        <p:spPr>
          <a:xfrm>
            <a:off x="1972575" y="3191272"/>
            <a:ext cx="720080" cy="8294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miley Face 26"/>
          <p:cNvSpPr/>
          <p:nvPr/>
        </p:nvSpPr>
        <p:spPr>
          <a:xfrm>
            <a:off x="3095836" y="5157193"/>
            <a:ext cx="720080" cy="8294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miley Face 27"/>
          <p:cNvSpPr/>
          <p:nvPr/>
        </p:nvSpPr>
        <p:spPr>
          <a:xfrm>
            <a:off x="5688126" y="5157193"/>
            <a:ext cx="720080" cy="82942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miley Face 28"/>
          <p:cNvSpPr/>
          <p:nvPr/>
        </p:nvSpPr>
        <p:spPr>
          <a:xfrm>
            <a:off x="6821461" y="1245242"/>
            <a:ext cx="685653" cy="79827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miley Face 29"/>
          <p:cNvSpPr/>
          <p:nvPr/>
        </p:nvSpPr>
        <p:spPr>
          <a:xfrm>
            <a:off x="6838675" y="3356992"/>
            <a:ext cx="720080" cy="8294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10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764704"/>
            <a:ext cx="4680520" cy="646331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3600" b="1" cap="all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2.3: TRÒ CHƠI</a:t>
            </a:r>
          </a:p>
        </p:txBody>
      </p:sp>
    </p:spTree>
    <p:extLst>
      <p:ext uri="{BB962C8B-B14F-4D97-AF65-F5344CB8AC3E}">
        <p14:creationId xmlns:p14="http://schemas.microsoft.com/office/powerpoint/2010/main" val="80935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620688"/>
            <a:ext cx="5544616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prstTxWarp prst="textChevronInverted">
              <a:avLst/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4000" b="1" spc="15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 KẾT THÚC</a:t>
            </a:r>
          </a:p>
        </p:txBody>
      </p:sp>
    </p:spTree>
    <p:extLst>
      <p:ext uri="{BB962C8B-B14F-4D97-AF65-F5344CB8AC3E}">
        <p14:creationId xmlns:p14="http://schemas.microsoft.com/office/powerpoint/2010/main" val="416418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39752" y="332656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917431"/>
            <a:ext cx="6552728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Kiến thức: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Trẻ biết cách tách nhóm có 6 đối tượng thành 2 nhóm bằng các cách khác nhau (1-5, 2-4, 3-3) và đặt thẻ số tương ứng.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Trẻ nắm được số cách tách 6 đối tượng thành 2 nhóm (3 cách  1-5, 2-4, 3-3)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Trẻ biết có nhiều cách tách khác nhau nhưng khi gộp 2 nhóm đã tách lại thành 1 nhóm thì được số lượng như lúc đầu.</a:t>
            </a:r>
          </a:p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Kỹ năng: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Rèn kỹ năng đếm trên đối tượng và củng cố chữ số trong phạm vi 6.</a:t>
            </a:r>
          </a:p>
          <a:p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Trẻ có kỹ năng sử dụng đồ dùng đồ chơi. Khả năng quan sát, tư duy, ghi nhớ có chủ định</a:t>
            </a:r>
          </a:p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3.Thái độ: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Trẻ hào hứng tham gia hoạt động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893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91680" y="1121630"/>
            <a:ext cx="583264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Đồ dùng của cô:</a:t>
            </a:r>
            <a:endParaRPr lang="vi-VN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pp</a:t>
            </a:r>
            <a:endParaRPr lang="vi-VN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Đồ dùng của trẻ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  <a:p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gàng</a:t>
            </a:r>
            <a:endParaRPr lang="vi-VN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404664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464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3768" y="836712"/>
            <a:ext cx="4752528" cy="769441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r>
              <a:rPr lang="en-US" sz="44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1. Ổn định tổ chức</a:t>
            </a:r>
          </a:p>
        </p:txBody>
      </p:sp>
    </p:spTree>
    <p:extLst>
      <p:ext uri="{BB962C8B-B14F-4D97-AF65-F5344CB8AC3E}">
        <p14:creationId xmlns:p14="http://schemas.microsoft.com/office/powerpoint/2010/main" val="319742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1063" y="1143808"/>
            <a:ext cx="8064896" cy="769441"/>
          </a:xfrm>
          <a:prstGeom prst="rect">
            <a:avLst/>
          </a:prstGeom>
          <a:noFill/>
        </p:spPr>
        <p:txBody>
          <a:bodyPr wrap="square" rtlCol="0">
            <a:prstTxWarp prst="textDoubleWave1">
              <a:avLst/>
            </a:prstTxWarp>
            <a:spAutoFit/>
          </a:bodyPr>
          <a:lstStyle/>
          <a:p>
            <a:r>
              <a:rPr lang="en-US" sz="44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Phương pháp hình thức tổ chức</a:t>
            </a:r>
          </a:p>
        </p:txBody>
      </p:sp>
    </p:spTree>
    <p:extLst>
      <p:ext uri="{BB962C8B-B14F-4D97-AF65-F5344CB8AC3E}">
        <p14:creationId xmlns:p14="http://schemas.microsoft.com/office/powerpoint/2010/main" val="653257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4664"/>
            <a:ext cx="9144000" cy="707886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r>
              <a:rPr lang="en-US" sz="40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2.1:  Ôn , thêm bớt trong phạm vi 6</a:t>
            </a:r>
          </a:p>
        </p:txBody>
      </p:sp>
    </p:spTree>
    <p:extLst>
      <p:ext uri="{BB962C8B-B14F-4D97-AF65-F5344CB8AC3E}">
        <p14:creationId xmlns:p14="http://schemas.microsoft.com/office/powerpoint/2010/main" val="126644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396137"/>
            <a:ext cx="971600" cy="16728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710" y="1396137"/>
            <a:ext cx="864096" cy="16728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292" y="1396137"/>
            <a:ext cx="792088" cy="16622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170" y="1375032"/>
            <a:ext cx="864096" cy="16728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385585"/>
            <a:ext cx="936104" cy="16622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612" y="1390860"/>
            <a:ext cx="936104" cy="166227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4076" y="4382438"/>
            <a:ext cx="1944216" cy="20882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4</a:t>
            </a:r>
          </a:p>
        </p:txBody>
      </p:sp>
      <p:sp>
        <p:nvSpPr>
          <p:cNvPr id="9" name="Rectangle 8"/>
          <p:cNvSpPr/>
          <p:nvPr/>
        </p:nvSpPr>
        <p:spPr>
          <a:xfrm>
            <a:off x="3671900" y="4382438"/>
            <a:ext cx="1944216" cy="20882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5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01664" y="4371319"/>
            <a:ext cx="1944216" cy="20882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15413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4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5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4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5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33333E-6 L 0.07153 -0.44699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-2236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66053"/>
            <a:ext cx="1152128" cy="1800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655856"/>
            <a:ext cx="1152128" cy="1800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042" y="1637778"/>
            <a:ext cx="1152128" cy="1800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04" y="1637778"/>
            <a:ext cx="1152128" cy="1800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666053"/>
            <a:ext cx="1152128" cy="1800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652377"/>
            <a:ext cx="1152128" cy="18002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605288" y="4005064"/>
            <a:ext cx="1368152" cy="19442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4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843808" y="3997602"/>
            <a:ext cx="1368152" cy="19442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5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076056" y="4005064"/>
            <a:ext cx="1368152" cy="19442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261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96296E-6 L 0.48438 -0.35047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19" y="-1752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9" r="7880"/>
          <a:stretch/>
        </p:blipFill>
        <p:spPr>
          <a:xfrm>
            <a:off x="179659" y="1726940"/>
            <a:ext cx="1079974" cy="177406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9" r="7880"/>
          <a:stretch/>
        </p:blipFill>
        <p:spPr>
          <a:xfrm>
            <a:off x="6273049" y="1792195"/>
            <a:ext cx="1208289" cy="174142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9" r="7880"/>
          <a:stretch/>
        </p:blipFill>
        <p:spPr>
          <a:xfrm>
            <a:off x="1352209" y="1743260"/>
            <a:ext cx="1206949" cy="17740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9" r="7880"/>
          <a:stretch/>
        </p:blipFill>
        <p:spPr>
          <a:xfrm>
            <a:off x="2699792" y="1759554"/>
            <a:ext cx="1078454" cy="17740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9" r="7880"/>
          <a:stretch/>
        </p:blipFill>
        <p:spPr>
          <a:xfrm>
            <a:off x="3923928" y="1775861"/>
            <a:ext cx="1097957" cy="17414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9" r="7880"/>
          <a:stretch/>
        </p:blipFill>
        <p:spPr>
          <a:xfrm>
            <a:off x="5148064" y="1786071"/>
            <a:ext cx="999371" cy="1741454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755576" y="4238988"/>
            <a:ext cx="1368152" cy="2260701"/>
          </a:xfrm>
          <a:prstGeom prst="roundRect">
            <a:avLst/>
          </a:prstGeom>
          <a:solidFill>
            <a:schemeClr val="accent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/>
              <a:t>4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491880" y="4232773"/>
            <a:ext cx="1368152" cy="2260701"/>
          </a:xfrm>
          <a:prstGeom prst="roundRect">
            <a:avLst/>
          </a:prstGeom>
          <a:solidFill>
            <a:schemeClr val="accent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/>
              <a:t>5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147435" y="4238987"/>
            <a:ext cx="1368152" cy="2260701"/>
          </a:xfrm>
          <a:prstGeom prst="roundRect">
            <a:avLst/>
          </a:prstGeom>
          <a:solidFill>
            <a:schemeClr val="accent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19510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7037E-7 L 0.15451 -0.39838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26" y="-199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200</Words>
  <Application>Microsoft Office PowerPoint</Application>
  <PresentationFormat>On-screen Show (4:3)</PresentationFormat>
  <Paragraphs>57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</dc:creator>
  <cp:lastModifiedBy>Admin</cp:lastModifiedBy>
  <cp:revision>29</cp:revision>
  <dcterms:created xsi:type="dcterms:W3CDTF">2021-10-05T07:42:43Z</dcterms:created>
  <dcterms:modified xsi:type="dcterms:W3CDTF">2024-09-26T15:41:54Z</dcterms:modified>
</cp:coreProperties>
</file>