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63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2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6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4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5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6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2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8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9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1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4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42FB2-3729-4BD8-B996-25483F88CF8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42254-4C6F-4BDB-A28C-1FA84D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/>
          <p:cNvSpPr>
            <a:spLocks noChangeArrowheads="1" noChangeShapeType="1" noTextEdit="1"/>
          </p:cNvSpPr>
          <p:nvPr/>
        </p:nvSpPr>
        <p:spPr bwMode="auto">
          <a:xfrm>
            <a:off x="2933700" y="584202"/>
            <a:ext cx="68580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319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kern="10" dirty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kern="10" dirty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kern="10" dirty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kern="10" dirty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TC-KNXH</a:t>
            </a:r>
            <a:endParaRPr lang="en-US" sz="3600" b="1" kern="10" dirty="0">
              <a:ln w="9525">
                <a:solidFill>
                  <a:srgbClr val="A50021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4312118" y="4281127"/>
            <a:ext cx="5159141" cy="4914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52" name="WordArt 7"/>
          <p:cNvSpPr>
            <a:spLocks noChangeArrowheads="1" noChangeShapeType="1" noTextEdit="1"/>
          </p:cNvSpPr>
          <p:nvPr/>
        </p:nvSpPr>
        <p:spPr bwMode="auto">
          <a:xfrm>
            <a:off x="5794291" y="5148373"/>
            <a:ext cx="2464186" cy="35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: 24 - 36 tháng 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4312118" y="1876927"/>
            <a:ext cx="4940617" cy="10118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844925" y="60325"/>
            <a:ext cx="5035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  <a:latin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  <a:latin typeface="Times New Roman" panose="02020603050405020304" pitchFamily="18" charset="0"/>
              </a:rPr>
              <a:t>TRƯỜNG MẦM NON HOA PHƯỢNG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7050" y="2823390"/>
            <a:ext cx="7539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</a:t>
            </a:r>
          </a:p>
        </p:txBody>
      </p:sp>
    </p:spTree>
    <p:extLst>
      <p:ext uri="{BB962C8B-B14F-4D97-AF65-F5344CB8AC3E}">
        <p14:creationId xmlns:p14="http://schemas.microsoft.com/office/powerpoint/2010/main" val="17404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3760" y="1886079"/>
            <a:ext cx="92862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nhớ tên bài hát “ Đèn xanh đèn đỏ”.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biết cách chơi trò chơi </a:t>
            </a: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chú ý nghe cô hát, nghe trọn vẹn bài hát.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Phát triển tai nghe âm nhạc cho trẻ.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Rèn luyện sự khéo léo nhịp nhàng, khả năng chú ý ghi nhớ có chủ định cho trẻ.</a:t>
            </a: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Trẻ tích cực hứng thú với các hoạt động do cô tổ chức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692400" y="579120"/>
            <a:ext cx="6207760" cy="863600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50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èn Xanh Đèn Đỏ - Bài hát thiếu nhi vui nhộn cho trẻ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4366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599" y="2724835"/>
            <a:ext cx="6924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PTGT</a:t>
            </a:r>
            <a:endParaRPr lang="en-US" sz="40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accent5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_ Nghe âm thanh đoán phương tiện giao thông. Giáo viên_ Trần Thị Oanh.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344400" cy="6842137"/>
          </a:xfrm>
        </p:spPr>
      </p:pic>
    </p:spTree>
    <p:extLst>
      <p:ext uri="{BB962C8B-B14F-4D97-AF65-F5344CB8AC3E}">
        <p14:creationId xmlns:p14="http://schemas.microsoft.com/office/powerpoint/2010/main" val="99991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86</Words>
  <Application>Microsoft Office PowerPoint</Application>
  <PresentationFormat>Widescreen</PresentationFormat>
  <Paragraphs>20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2024-04-02T00:00:45Z</dcterms:created>
  <dcterms:modified xsi:type="dcterms:W3CDTF">2024-04-03T05:22:20Z</dcterms:modified>
</cp:coreProperties>
</file>