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59" r:id="rId4"/>
    <p:sldId id="261" r:id="rId5"/>
    <p:sldId id="264" r:id="rId6"/>
    <p:sldId id="265" r:id="rId7"/>
    <p:sldId id="273" r:id="rId8"/>
    <p:sldId id="274" r:id="rId9"/>
    <p:sldId id="275" r:id="rId10"/>
    <p:sldId id="277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170-CE7E-4F7C-ACDC-ADC95BA92C67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1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555E5-FD17-4622-BB28-2A4968C2F90F}" type="slidenum">
              <a:rPr lang="vi-VN"/>
              <a:pPr/>
              <a:t>1</a:t>
            </a:fld>
            <a:endParaRPr lang="vi-VN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E82F00-C1A7-4153-A028-1022726221A2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BE24-F8DB-4222-AA15-A23B71AB676E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nh&#7841;c%20L\Sap%20den%20tet%20roi%20-%20Nhac%20beat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914400" y="0"/>
            <a:ext cx="7239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TRƯỜNG MẦM NON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HOA PHƯỢNG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9220" name="Picture 5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3622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WordArt 9"/>
          <p:cNvSpPr>
            <a:spLocks noChangeArrowheads="1" noChangeShapeType="1" noTextEdit="1"/>
          </p:cNvSpPr>
          <p:nvPr/>
        </p:nvSpPr>
        <p:spPr bwMode="auto">
          <a:xfrm>
            <a:off x="1905000" y="4724400"/>
            <a:ext cx="5181600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Chủ đề :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Thế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giới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thực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vật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cs typeface="Times New Roman"/>
            </a:endParaRPr>
          </a:p>
        </p:txBody>
      </p:sp>
      <p:sp>
        <p:nvSpPr>
          <p:cNvPr id="29707" name="WordArt 11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60198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67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ộp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lượng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4</a:t>
            </a:r>
            <a:endParaRPr lang="vi-VN" sz="3600" kern="10" dirty="0">
              <a:ln w="9525">
                <a:noFill/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3" name="Picture 12" descr="bgnen031 (hinh dong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200400"/>
            <a:ext cx="12636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581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9225" name="WordArt 9"/>
          <p:cNvSpPr>
            <a:spLocks noChangeArrowheads="1" noChangeShapeType="1" noTextEdit="1"/>
          </p:cNvSpPr>
          <p:nvPr/>
        </p:nvSpPr>
        <p:spPr bwMode="auto">
          <a:xfrm>
            <a:off x="1676400" y="5715000"/>
            <a:ext cx="5638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ĐỐI TƯỢNG:TRẺ </a:t>
            </a:r>
            <a:r>
              <a:rPr lang="en-US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 – 5 </a:t>
            </a:r>
            <a:r>
              <a:rPr lang="vi-VN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TUỔ</a:t>
            </a:r>
            <a:r>
              <a:rPr lang="en-US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I</a:t>
            </a:r>
          </a:p>
          <a:p>
            <a:pPr algn="ctr"/>
            <a:r>
              <a:rPr lang="en-US" sz="3200" b="1" kern="10" dirty="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NGƯỜI  THỰC HIỆN</a:t>
            </a:r>
            <a:r>
              <a:rPr lang="en-US" sz="3200" b="1" kern="1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HOÀNG THỊ HOÀN</a:t>
            </a:r>
            <a:endParaRPr lang="en-US" sz="3200" b="1" kern="10" dirty="0" smtClean="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90600"/>
            <a:ext cx="15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1336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057400"/>
            <a:ext cx="16764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2057400"/>
            <a:ext cx="17526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hezlilyaemilia.c.h.pic.centerblog.net/o/cac6440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38200" y="1828800"/>
            <a:ext cx="4451347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xem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R_TayRpxwAC6nj6M5-EWpptJQRqz_1UHIVocUJ8cLqm7SoalG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0" y="1295400"/>
            <a:ext cx="500714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</a:p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về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đúng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nhà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H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81201" y="2514601"/>
            <a:ext cx="4572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8862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và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trẻ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hát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bài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“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Sắp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đến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tết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rồi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Sap den tet roi - Nhac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886200" y="4953000"/>
            <a:ext cx="1066800" cy="76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aianhdep.net/wp-content/uploads/2013/07/hinhnendacsacchopowerpoint_25072013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1" y="2667000"/>
            <a:ext cx="822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Phần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1: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Ôn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kĩ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năng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đếm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trên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đối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tượng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trong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phạm</a:t>
            </a:r>
            <a:r>
              <a:rPr lang="en-US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vi 4</a:t>
            </a:r>
            <a:endParaRPr lang="en-US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dallasbayworshipnights.com/Frame_PowerPoint_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00200" y="2209800"/>
            <a:ext cx="6400799" cy="228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Down">
              <a:avLst>
                <a:gd name="adj" fmla="val 100000"/>
              </a:avLst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Phần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2:  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Gộp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thành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nhóm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lượng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trong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phạm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vi 4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F1F5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2-photo.apps.zing.vn/upload/original/2011/01/13/19/34/12949220512059867599_574_5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look.yeah1.com/albums/userpics/10234/frame_mi5singU_(2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495800" y="381000"/>
            <a:ext cx="18647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146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438400"/>
            <a:ext cx="1804987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6999" y="990600"/>
            <a:ext cx="15932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438400"/>
            <a:ext cx="18049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514600"/>
            <a:ext cx="18049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90800"/>
            <a:ext cx="18049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146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908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590800"/>
            <a:ext cx="18811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590800"/>
            <a:ext cx="18049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TRrdb4Vt0aR2uCnflhPgt20KSGStfDDsjSuFG14Bec5zbYtEbv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677400" cy="7391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33600"/>
            <a:ext cx="1981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33600"/>
            <a:ext cx="19050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1336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100</Words>
  <Application>Microsoft Office PowerPoint</Application>
  <PresentationFormat>On-screen Show (4:3)</PresentationFormat>
  <Paragraphs>19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huy_ctn</cp:lastModifiedBy>
  <cp:revision>89</cp:revision>
  <dcterms:created xsi:type="dcterms:W3CDTF">2014-02-15T06:39:00Z</dcterms:created>
  <dcterms:modified xsi:type="dcterms:W3CDTF">2023-12-18T04:43:11Z</dcterms:modified>
</cp:coreProperties>
</file>