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14B0ED-BEB2-47A2-A875-BF977CAB416D}"/>
              </a:ext>
            </a:extLst>
          </p:cNvPr>
          <p:cNvSpPr/>
          <p:nvPr/>
        </p:nvSpPr>
        <p:spPr>
          <a:xfrm>
            <a:off x="3391254" y="149491"/>
            <a:ext cx="5409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FD9C77-487D-4716-961E-AF2D013ABC1E}"/>
              </a:ext>
            </a:extLst>
          </p:cNvPr>
          <p:cNvSpPr txBox="1"/>
          <p:nvPr/>
        </p:nvSpPr>
        <p:spPr>
          <a:xfrm>
            <a:off x="3144416" y="1744824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62000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7AAECA-F79B-46A7-AD51-215C61038E00}"/>
              </a:ext>
            </a:extLst>
          </p:cNvPr>
          <p:cNvSpPr/>
          <p:nvPr/>
        </p:nvSpPr>
        <p:spPr>
          <a:xfrm>
            <a:off x="1847183" y="2967335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8FF90C-BE38-49A8-BEBE-8F77CDB576FA}"/>
              </a:ext>
            </a:extLst>
          </p:cNvPr>
          <p:cNvSpPr txBox="1"/>
          <p:nvPr/>
        </p:nvSpPr>
        <p:spPr>
          <a:xfrm>
            <a:off x="4217437" y="606489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6" y="2136710"/>
            <a:ext cx="839340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FBBEEA-8010-4B8D-AFC2-143A323F8D11}"/>
              </a:ext>
            </a:extLst>
          </p:cNvPr>
          <p:cNvSpPr txBox="1"/>
          <p:nvPr/>
        </p:nvSpPr>
        <p:spPr>
          <a:xfrm>
            <a:off x="2031970" y="643107"/>
            <a:ext cx="85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C44199-FF26-4990-9749-FB5720D4AC0A}"/>
              </a:ext>
            </a:extLst>
          </p:cNvPr>
          <p:cNvSpPr txBox="1"/>
          <p:nvPr/>
        </p:nvSpPr>
        <p:spPr>
          <a:xfrm>
            <a:off x="1755170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2" y="1358159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70770D-F3E0-492E-B798-28A93BA2B325}"/>
              </a:ext>
            </a:extLst>
          </p:cNvPr>
          <p:cNvSpPr txBox="1"/>
          <p:nvPr/>
        </p:nvSpPr>
        <p:spPr>
          <a:xfrm>
            <a:off x="8108301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677885" y="2537927"/>
            <a:ext cx="7277878" cy="43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181</Words>
  <Application>Microsoft Office PowerPoint</Application>
  <PresentationFormat>Custom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huy_ctn</cp:lastModifiedBy>
  <cp:revision>5</cp:revision>
  <dcterms:created xsi:type="dcterms:W3CDTF">2022-03-30T12:56:40Z</dcterms:created>
  <dcterms:modified xsi:type="dcterms:W3CDTF">2024-05-02T09:06:33Z</dcterms:modified>
</cp:coreProperties>
</file>