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3" r:id="rId2"/>
    <p:sldId id="314" r:id="rId3"/>
    <p:sldId id="315" r:id="rId4"/>
    <p:sldId id="316" r:id="rId5"/>
    <p:sldId id="344" r:id="rId6"/>
    <p:sldId id="318" r:id="rId7"/>
    <p:sldId id="346" r:id="rId8"/>
    <p:sldId id="347" r:id="rId9"/>
    <p:sldId id="352" r:id="rId10"/>
    <p:sldId id="323" r:id="rId11"/>
    <p:sldId id="320" r:id="rId12"/>
    <p:sldId id="322" r:id="rId13"/>
    <p:sldId id="302" r:id="rId14"/>
    <p:sldId id="348" r:id="rId15"/>
    <p:sldId id="349" r:id="rId16"/>
    <p:sldId id="350" r:id="rId17"/>
    <p:sldId id="351" r:id="rId18"/>
    <p:sldId id="324" r:id="rId19"/>
    <p:sldId id="325" r:id="rId20"/>
    <p:sldId id="326" r:id="rId21"/>
    <p:sldId id="327" r:id="rId22"/>
    <p:sldId id="295" r:id="rId23"/>
    <p:sldId id="335" r:id="rId24"/>
    <p:sldId id="288" r:id="rId25"/>
    <p:sldId id="341" r:id="rId26"/>
    <p:sldId id="259" r:id="rId27"/>
    <p:sldId id="292" r:id="rId28"/>
    <p:sldId id="336" r:id="rId29"/>
    <p:sldId id="354" r:id="rId30"/>
    <p:sldId id="353" r:id="rId31"/>
    <p:sldId id="356" r:id="rId32"/>
    <p:sldId id="355" r:id="rId33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FF3300"/>
    <a:srgbClr val="CC0099"/>
    <a:srgbClr val="38159B"/>
    <a:srgbClr val="A50021"/>
    <a:srgbClr val="333399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2490" y="1044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04EA-865C-4822-8420-CACCB52BEEDC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D5F5-F623-4DAA-BF54-9D6057F9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DB58-5D6E-40C7-9B39-F39B32960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16" y="141287"/>
            <a:ext cx="30967036" cy="17259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0156" y="539498"/>
            <a:ext cx="25245537" cy="1756324"/>
          </a:xfrm>
          <a:prstGeom prst="rect">
            <a:avLst/>
          </a:prstGeom>
          <a:noFill/>
        </p:spPr>
        <p:txBody>
          <a:bodyPr wrap="square" lIns="276295" tIns="138149" rIns="276295" bIns="138149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SEN</a:t>
            </a:r>
            <a:endParaRPr lang="en-US" sz="9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725" y="2768836"/>
            <a:ext cx="24252059" cy="4739707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>
              <a:spcBef>
                <a:spcPct val="50000"/>
              </a:spcBef>
            </a:pPr>
            <a:endParaRPr lang="en-US" sz="9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900" b="1" i="1"/>
          </a:p>
        </p:txBody>
      </p:sp>
      <p:sp>
        <p:nvSpPr>
          <p:cNvPr id="2" name="AutoShape 2" descr="300+ hình ảnh đẹp nhất về Khung hình trong 2020 | khung, khung ảnh, trang  trí"/>
          <p:cNvSpPr>
            <a:spLocks noChangeAspect="1" noChangeArrowheads="1"/>
          </p:cNvSpPr>
          <p:nvPr/>
        </p:nvSpPr>
        <p:spPr bwMode="auto">
          <a:xfrm>
            <a:off x="153769" y="-144305"/>
            <a:ext cx="301251" cy="3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5" tIns="45694" rIns="91385" bIns="456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13325" y="1968590"/>
            <a:ext cx="23542197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0" b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Lµm quen ch÷ c¸i</a:t>
            </a:r>
            <a:endParaRPr lang="vi-VN" sz="20000" b="1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8539" y="14470390"/>
            <a:ext cx="172043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Gi¸o 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viªn: </a:t>
            </a:r>
            <a:r>
              <a:rPr lang="en-US" sz="7200" b="1" dirty="0" smtClean="0">
                <a:solidFill>
                  <a:srgbClr val="0000CC"/>
                </a:solidFill>
                <a:cs typeface="Times New Roman" pitchFamily="18" charset="0"/>
              </a:rPr>
              <a:t>Trần Thị Ngọc Thúy</a:t>
            </a:r>
            <a:r>
              <a:rPr lang="nl-NL" b="1" dirty="0">
                <a:solidFill>
                  <a:srgbClr val="0000FF"/>
                </a:solidFill>
              </a:rPr>
              <a:t> 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6739" y="3137694"/>
            <a:ext cx="12420600" cy="7971385"/>
          </a:xfrm>
          <a:prstGeom prst="rect">
            <a:avLst/>
          </a:prstGeom>
          <a:noFill/>
        </p:spPr>
        <p:txBody>
          <a:bodyPr wrap="square" lIns="274293" tIns="137146" rIns="274293" bIns="137146" rtlCol="0">
            <a:spAutoFit/>
          </a:bodyPr>
          <a:lstStyle/>
          <a:p>
            <a:r>
              <a:rPr lang="en-US" sz="50000" b="1" smtClean="0">
                <a:solidFill>
                  <a:srgbClr val="38159B"/>
                </a:solidFill>
                <a:latin typeface=".VnAvant" pitchFamily="34" charset="0"/>
              </a:rPr>
              <a:t>g</a:t>
            </a:r>
            <a:r>
              <a:rPr lang="en-US" sz="50000" b="1" smtClean="0">
                <a:solidFill>
                  <a:srgbClr val="00B050"/>
                </a:solidFill>
                <a:latin typeface=".VnAvant" pitchFamily="34" charset="0"/>
              </a:rPr>
              <a:t>-</a:t>
            </a:r>
            <a:r>
              <a:rPr lang="en-US" sz="50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50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6739" y="11109079"/>
            <a:ext cx="1409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00B050"/>
                </a:solidFill>
                <a:latin typeface=".VnAvant" pitchFamily="34" charset="0"/>
              </a:rPr>
              <a:t>Chñ ®Ò:giao th«ng</a:t>
            </a:r>
            <a:endParaRPr lang="en-US" sz="12000" b="1" dirty="0" smtClean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3218" y="13048071"/>
            <a:ext cx="153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5- 6 tuổi</a:t>
            </a:r>
            <a:endParaRPr lang="vi-V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0" y="0"/>
            <a:ext cx="30961013" cy="17419638"/>
          </a:xfrm>
          <a:prstGeom prst="rect">
            <a:avLst/>
          </a:prstGeom>
        </p:spPr>
      </p:pic>
      <p:sp>
        <p:nvSpPr>
          <p:cNvPr id="4" name="AutoShape 2" descr="Cute powerpoint wallpaper trong 2020 | Hình nền, Hình ảnh, Nền"/>
          <p:cNvSpPr>
            <a:spLocks noChangeAspect="1" noChangeArrowheads="1"/>
          </p:cNvSpPr>
          <p:nvPr/>
        </p:nvSpPr>
        <p:spPr bwMode="auto">
          <a:xfrm>
            <a:off x="153764" y="-144305"/>
            <a:ext cx="301252" cy="3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8925" y="-977106"/>
            <a:ext cx="16764000" cy="1548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0" b="1" smtClean="0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vi-VN" sz="100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50+ Khung Powerpoint đẹp nhất - VNReview Tin mới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698" r="3127" b="3688"/>
          <a:stretch/>
        </p:blipFill>
        <p:spPr bwMode="auto">
          <a:xfrm>
            <a:off x="-765018" y="-773361"/>
            <a:ext cx="32057825" cy="18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43325" y="506431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0000CC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21853525" y="3838995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325" y="506431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18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824E-6 4.67676E-6 L -0.16563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1730249" y="154671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3333FF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40043" y="1691724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100000" l="39531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5" r="37395"/>
          <a:stretch/>
        </p:blipFill>
        <p:spPr bwMode="auto">
          <a:xfrm>
            <a:off x="20100925" y="3671094"/>
            <a:ext cx="6781800" cy="12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g: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10899" r="8806" b="8914"/>
          <a:stretch/>
        </p:blipFill>
        <p:spPr bwMode="auto">
          <a:xfrm>
            <a:off x="-549275" y="0"/>
            <a:ext cx="30600649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361696" y="520845"/>
            <a:ext cx="15810336" cy="2540649"/>
          </a:xfrm>
          <a:prstGeom prst="cloud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62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16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®è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6701" y="3548027"/>
            <a:ext cx="15300325" cy="8710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Mình tôi dài rộng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Có nhiều chỗ ngồi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Muốn đi cùng tôi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Phải vào đúng </a:t>
            </a:r>
            <a:r>
              <a:rPr lang="vi-VN" sz="14000" b="1" smtClean="0">
                <a:solidFill>
                  <a:srgbClr val="0000CC"/>
                </a:solidFill>
                <a:latin typeface="+mj-lt"/>
              </a:rPr>
              <a:t>bến.</a:t>
            </a:r>
            <a:endParaRPr lang="vi-VN" sz="140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2498725" y="1019908"/>
            <a:ext cx="25984200" cy="151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498725" y="699294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4325" y="11621214"/>
            <a:ext cx="18725504" cy="6393677"/>
            <a:chOff x="4213741" y="11403560"/>
            <a:chExt cx="18725504" cy="6393677"/>
          </a:xfrm>
        </p:grpSpPr>
        <p:grpSp>
          <p:nvGrpSpPr>
            <p:cNvPr id="6" name="Group 5"/>
            <p:cNvGrpSpPr/>
            <p:nvPr/>
          </p:nvGrpSpPr>
          <p:grpSpPr>
            <a:xfrm>
              <a:off x="4213741" y="11403560"/>
              <a:ext cx="14013201" cy="6393677"/>
              <a:chOff x="4213741" y="11472102"/>
              <a:chExt cx="14013201" cy="63936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13741" y="11472102"/>
                <a:ext cx="3057247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0346" y="11472102"/>
                <a:ext cx="3467616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728513" y="11617915"/>
                <a:ext cx="357181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964510" y="11546518"/>
                <a:ext cx="326243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195925" y="11403560"/>
              <a:ext cx="3159839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40000">
                <a:solidFill>
                  <a:srgbClr val="0000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17299" y="11475401"/>
              <a:ext cx="1721946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40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9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4220308" y="546894"/>
            <a:ext cx="22262124" cy="131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4325" y="11774659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74659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920472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849075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76509" y="11774659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846500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53924" y="13683658"/>
            <a:ext cx="5257801" cy="34076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36000" b="1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365375" y="-3948906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7116" y="11690712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04933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850746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779349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7526" y="11690712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693055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19083" y="11704933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4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449E-6 -4.55913E-6 L 0.17714 -0.503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7" y="-2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8" grpId="0" build="allAtOnce"/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30959424" cy="1740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4125" y="1994694"/>
            <a:ext cx="6880410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34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87586" y="-8247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3448" r="3106" b="12147"/>
          <a:stretch/>
        </p:blipFill>
        <p:spPr bwMode="auto">
          <a:xfrm>
            <a:off x="0" y="0"/>
            <a:ext cx="30600649" cy="17400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66FF33"/>
                </a:solidFill>
                <a:latin typeface=".VnTifani HeavyH" pitchFamily="34" charset="0"/>
              </a:rPr>
              <a:t>Ho¹t ®éng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1325" y="7557294"/>
            <a:ext cx="23501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 quan triễn lãm xe ô tô</a:t>
            </a:r>
            <a:endParaRPr lang="vi-VN" sz="1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hung Hình Ảnh Màu Hồng - Ảnh miễn phí trê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0547" r="4771" b="16090"/>
          <a:stretch/>
        </p:blipFill>
        <p:spPr bwMode="auto">
          <a:xfrm>
            <a:off x="2414" y="-11113"/>
            <a:ext cx="30961012" cy="17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9732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6602008" y="5646868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7603977" y="5217732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6181" r="6382" b="7561"/>
          <a:stretch/>
        </p:blipFill>
        <p:spPr bwMode="auto">
          <a:xfrm>
            <a:off x="-395710" y="159037"/>
            <a:ext cx="30961013" cy="174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985255" y="17400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3333FF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069888" y="28218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8" l="101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17571" r="16315" b="8185"/>
          <a:stretch/>
        </p:blipFill>
        <p:spPr bwMode="auto">
          <a:xfrm>
            <a:off x="21675461" y="4890294"/>
            <a:ext cx="6274064" cy="10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y: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063" r="3216" b="2580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9585" y="0"/>
            <a:ext cx="1782149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</a:bodyPr>
          <a:lstStyle/>
          <a:p>
            <a:pPr algn="ctr"/>
            <a:r>
              <a:rPr lang="en-US" sz="3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So </a:t>
            </a:r>
            <a:r>
              <a:rPr lang="en-US" sz="3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s¸nh</a:t>
            </a:r>
            <a:endParaRPr lang="en-US" sz="3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6437" y="4585494"/>
            <a:ext cx="15087785" cy="10864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  <a:r>
              <a:rPr lang="en-US" sz="7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70000" b="1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5833725" y="4814094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6818041" y="4378184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04853" y="623094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6461125" y="4574558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851 L -0.05362 -0.02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9" y="-2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4835" y="6489923"/>
            <a:ext cx="24307800" cy="951026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 tay</a:t>
            </a:r>
          </a:p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lÑ m¾t.</a:t>
            </a:r>
            <a:endParaRPr lang="en-US" sz="30000" b="1" dirty="0" err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9476" y="2299494"/>
            <a:ext cx="1882047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u="sng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 ch¬i 1:</a:t>
            </a:r>
            <a:endParaRPr lang="en-US" sz="300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3040" r="10306" b="9722"/>
          <a:stretch/>
        </p:blipFill>
        <p:spPr bwMode="auto">
          <a:xfrm>
            <a:off x="108339" y="0"/>
            <a:ext cx="30492311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FF3300"/>
                </a:solidFill>
                <a:latin typeface=".VnTifani HeavyH" pitchFamily="34" charset="0"/>
              </a:rPr>
              <a:t>Trß ch¬I 2:</a:t>
            </a:r>
            <a:endParaRPr lang="en-US" sz="9600" b="1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742" y="7447696"/>
            <a:ext cx="2172902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Ai khÐo nhÊt?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2359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049" r="2857" b="41270"/>
          <a:stretch/>
        </p:blipFill>
        <p:spPr bwMode="auto">
          <a:xfrm>
            <a:off x="2413" y="-831027"/>
            <a:ext cx="31396896" cy="193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782" y="8090694"/>
            <a:ext cx="22861332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« t« vÒ bÕn!</a:t>
            </a:r>
            <a:endParaRPr lang="en-US" sz="3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5165725" y="34424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002060"/>
                </a:solidFill>
                <a:latin typeface=".VnTifani HeavyH" pitchFamily="34" charset="0"/>
              </a:rPr>
              <a:t>Trß ch¬I 3:</a:t>
            </a:r>
            <a:endParaRPr lang="en-US" sz="9600" b="1" dirty="0"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3588" y="2107776"/>
            <a:ext cx="26736940" cy="360095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u="sng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KÕt thóc</a:t>
            </a:r>
            <a:endParaRPr lang="en-US" sz="21600" b="1" u="sng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9713" y="7100094"/>
            <a:ext cx="259749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 vận động </a:t>
            </a:r>
          </a:p>
          <a:p>
            <a:r>
              <a:rPr lang="en-US" sz="15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vi-VN" sz="15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10426" r="5707" b="22019"/>
          <a:stretch/>
        </p:blipFill>
        <p:spPr bwMode="auto">
          <a:xfrm>
            <a:off x="0" y="1"/>
            <a:ext cx="30600650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1618805" y="1537494"/>
            <a:ext cx="27867096" cy="815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9600" b="1" dirty="0">
                <a:solidFill>
                  <a:srgbClr val="38159B"/>
                </a:solidFill>
                <a:latin typeface="Arial"/>
              </a:rPr>
              <a:t>C</a:t>
            </a:r>
            <a:r>
              <a:rPr lang="vi-VN" sz="9600" b="1" dirty="0">
                <a:solidFill>
                  <a:srgbClr val="38159B"/>
                </a:solidFill>
                <a:latin typeface="Arial"/>
              </a:rPr>
              <a:t>húc </a:t>
            </a:r>
            <a:r>
              <a:rPr lang="vi-VN" sz="9600" b="1">
                <a:solidFill>
                  <a:srgbClr val="38159B"/>
                </a:solidFill>
                <a:latin typeface="Arial"/>
              </a:rPr>
              <a:t>các </a:t>
            </a:r>
            <a:r>
              <a:rPr lang="vi-VN" sz="9600" b="1" smtClean="0">
                <a:solidFill>
                  <a:srgbClr val="38159B"/>
                </a:solidFill>
                <a:latin typeface="Arial"/>
              </a:rPr>
              <a:t>các cô và các cháu </a:t>
            </a:r>
          </a:p>
          <a:p>
            <a:pPr algn="ctr"/>
            <a:r>
              <a:rPr lang="vi-VN" sz="9600" b="1" smtClean="0">
                <a:solidFill>
                  <a:srgbClr val="38159B"/>
                </a:solidFill>
                <a:latin typeface="Arial"/>
              </a:rPr>
              <a:t>mạnh khỏe</a:t>
            </a:r>
            <a:endParaRPr lang="en-US" sz="9600" b="1" dirty="0">
              <a:solidFill>
                <a:srgbClr val="38159B"/>
              </a:solidFill>
              <a:latin typeface="Arial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794125" y="9021420"/>
            <a:ext cx="24250815" cy="27067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9800" b="1" dirty="0">
                <a:solidFill>
                  <a:srgbClr val="00B0F0"/>
                </a:solidFill>
                <a:effectLst>
                  <a:prstShdw prst="shdw13" dist="53882" dir="13500000">
                    <a:srgbClr val="FF0000">
                      <a:alpha val="50000"/>
                    </a:srgbClr>
                  </a:prstShdw>
                </a:effectLst>
                <a:latin typeface=".VnAvant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572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50699" y="10821243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7440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4" grpId="0"/>
      <p:bldP spid="35" grpId="0"/>
      <p:bldP spid="36" grpId="0"/>
      <p:bldP spid="39" grpId="0"/>
      <p:bldP spid="47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9876" r="32053" b="14868"/>
          <a:stretch/>
        </p:blipFill>
        <p:spPr bwMode="auto">
          <a:xfrm>
            <a:off x="0" y="-596106"/>
            <a:ext cx="30600650" cy="179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993" y="1842294"/>
            <a:ext cx="24842759" cy="1578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Ho¹t ®éng 2</a:t>
            </a:r>
          </a:p>
          <a:p>
            <a:pPr algn="ctr"/>
            <a:r>
              <a:rPr lang="en-US" sz="20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</a:t>
            </a:r>
            <a:r>
              <a:rPr lang="en-US" sz="200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c¸i:</a:t>
            </a:r>
          </a:p>
          <a:p>
            <a:pPr algn="ctr"/>
            <a:r>
              <a:rPr lang="en-US" sz="500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g-y</a:t>
            </a:r>
            <a:endParaRPr lang="en-US" sz="50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endParaRPr lang="en-US" sz="12000" smtClean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AutoShape 2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6" descr="C:\Users\Administrator\Downloads\background-template-kids-holding-big-260nw-50513600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C:\Users\Administrator\Downloads\background-template-kids-holding-big-260nw-505136005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56215" y="10252000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42114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077E-6 -3.21904E-6 L -0.03403 0.70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35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2618 0.39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516E-6 -7.20409E-7 L 0.19041 0.57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8151E-7 1.12712E-6 L -0.2631 0.75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8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288E-6 -6.96699E-7 L 0.13463 0.627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9" y="3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2E-6 4.04158E-6 L 0.08229 0.760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" y="38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894E-6 1.45358E-6 L 0.0964 0.766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" y="3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99E-6 5.4897E-7 L 0.05552 0.775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" y="38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846E-6 -3.60751E-6 L -0.27135 0.354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7" y="17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312E-6 -4.58143E-6 L -0.0195 0.750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" y="37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418E-6 2.58982E-6 L -0.05624 0.715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35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2671E-7 -1.19278E-6 L -0.05494 0.588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9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197690" y="1592811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463816" y="1546616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9821 L 0.01328 0.5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" y="32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984 0.38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0" y="19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784E-6 -7.20409E-7 L 0.39109 0.57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5" y="2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598E-6 1.30585E-6 L -0.34492 0.456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6" y="22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345E-6 -4.33887E-6 L -0.18948 0.60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4" y="30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5145E-7 2.70837E-6 L -0.09526 0.41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" y="20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1125" y="657460"/>
            <a:ext cx="2072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itchFamily="2" charset="2"/>
              <a:buChar char="v"/>
            </a:pPr>
            <a:r>
              <a:rPr lang="en-US" sz="30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  <a:endParaRPr lang="vi-VN" sz="30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3325" y="5426827"/>
            <a:ext cx="2316479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Xe gì màu trắng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Có chữ thập xinh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Đèn màu nhấp nháy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Chạy nhanh trên đường?</a:t>
            </a:r>
          </a:p>
        </p:txBody>
      </p:sp>
    </p:spTree>
    <p:extLst>
      <p:ext uri="{BB962C8B-B14F-4D97-AF65-F5344CB8AC3E}">
        <p14:creationId xmlns:p14="http://schemas.microsoft.com/office/powerpoint/2010/main" val="42902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25217"/>
            <a:ext cx="28194000" cy="163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3388" y="11397005"/>
            <a:ext cx="29854525" cy="5554304"/>
            <a:chOff x="288925" y="11067453"/>
            <a:chExt cx="29854525" cy="5554304"/>
          </a:xfrm>
        </p:grpSpPr>
        <p:grpSp>
          <p:nvGrpSpPr>
            <p:cNvPr id="2" name="Group 1"/>
            <p:cNvGrpSpPr/>
            <p:nvPr/>
          </p:nvGrpSpPr>
          <p:grpSpPr>
            <a:xfrm>
              <a:off x="288925" y="11075764"/>
              <a:ext cx="24234299" cy="5545993"/>
              <a:chOff x="288925" y="11075764"/>
              <a:chExt cx="24234299" cy="55459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88925" y="11103303"/>
                <a:ext cx="2698175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35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0406" y="11103302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3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27725" y="11103301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3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12982" y="11103303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3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878715" y="11075764"/>
                <a:ext cx="1529586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35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213656" y="11143334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3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65977" y="11143334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35000"/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437251" y="12409760"/>
              <a:ext cx="3833424" cy="350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5" y="12611521"/>
              <a:ext cx="4038600" cy="333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357041" y="11143334"/>
              <a:ext cx="2877711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350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6435" y="11067453"/>
              <a:ext cx="3147015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35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397005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925" y="11103303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20406" y="1110330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27725" y="11103301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12982" y="11103303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878715" y="11075764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13656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465977" y="11143334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2" y="-1586706"/>
            <a:ext cx="24688800" cy="1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37251" y="12409760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00725" y="12409761"/>
            <a:ext cx="4038600" cy="35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57041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96435" y="11067453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355013" y="11397005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026" y="11922164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73895" y="11882133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81214" y="1188213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66471" y="118821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932204" y="11854595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67145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519466" y="11922165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90740" y="13188591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54214" y="13390352"/>
            <a:ext cx="4038600" cy="33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10530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58925" y="11854595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408502" y="12175836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452E-6 -1.89386E-6 L -0.07607 -0.503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6" y="-25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0" grpId="0" build="allAtOnce"/>
      <p:bldP spid="11" grpId="0" build="allAtOnce"/>
      <p:bldP spid="12" grpId="0" build="allAtOnce"/>
      <p:bldP spid="13" grpId="0"/>
      <p:bldP spid="13" grpId="1"/>
      <p:bldP spid="5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5641" r="19309" b="26655"/>
          <a:stretch/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80724" y="1308894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93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309</Words>
  <Application>Microsoft Office PowerPoint</Application>
  <PresentationFormat>Custom</PresentationFormat>
  <Paragraphs>167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.VnAvant</vt:lpstr>
      <vt:lpstr>.VnTifani HeavyH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ADMIN</cp:lastModifiedBy>
  <cp:revision>169</cp:revision>
  <dcterms:created xsi:type="dcterms:W3CDTF">2006-08-16T00:00:00Z</dcterms:created>
  <dcterms:modified xsi:type="dcterms:W3CDTF">2024-06-17T13:18:52Z</dcterms:modified>
</cp:coreProperties>
</file>