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6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57"/>
            <a:ext cx="9143999" cy="7010400"/>
          </a:xfrm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771" y="2177533"/>
            <a:ext cx="7456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à</a:t>
            </a: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lvl="0" algn="ctr"/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viên : Phan Thị Thanh Luyện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3048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9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à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113</Words>
  <Application>Microsoft Office PowerPoint</Application>
  <PresentationFormat>On-screen Show (4:3)</PresentationFormat>
  <Paragraphs>18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Admin</cp:lastModifiedBy>
  <cp:revision>29</cp:revision>
  <dcterms:created xsi:type="dcterms:W3CDTF">2018-09-23T00:58:49Z</dcterms:created>
  <dcterms:modified xsi:type="dcterms:W3CDTF">2024-01-11T02:44:18Z</dcterms:modified>
</cp:coreProperties>
</file>