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10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6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2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4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7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8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3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5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1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5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BD78-E762-4A29-9402-6040141DD0D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3166F-5803-4B6F-A4E4-8ADAA015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ình nền Powerpoint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555" y="24958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371326" y="3453958"/>
            <a:ext cx="9631680" cy="1094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Tạo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hình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từ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đôi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bàn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tay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19644" y="44163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Lớp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mẫu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giáo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nhỡ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B5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Năm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học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2022-2023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80282" y="449196"/>
            <a:ext cx="9822724" cy="11574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PHÒNG GIÁO DỤC VÀ ĐÀO TẠO QUẬN LONG BIÊN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TRƯỜNG MẦM NONHOA SỮA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9" name="WordArt 1" descr="White marble"/>
          <p:cNvSpPr txBox="1">
            <a:spLocks noChangeArrowheads="1" noChangeShapeType="1" noTextEdit="1"/>
          </p:cNvSpPr>
          <p:nvPr/>
        </p:nvSpPr>
        <p:spPr bwMode="auto">
          <a:xfrm>
            <a:off x="4782274" y="1721009"/>
            <a:ext cx="2618740" cy="62039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CC99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Arial Narrow" panose="020B7200000000000000" pitchFamily="34" charset="0"/>
                <a:ea typeface="Times New Roman" panose="02020603050405020304" pitchFamily="18" charset="0"/>
                <a:cs typeface="+mn-cs"/>
              </a:rPr>
              <a:t>GIÁO ÁN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05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85 TẠo hình bàn tay ý tưởng trong 2022 | bàn tay, nghệ thuậ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4" y="378823"/>
            <a:ext cx="11220995" cy="596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8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Ngộ nghĩnh những bức tranh tưởng tượng từ đôi bàn t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"/>
            <a:ext cx="10515599" cy="571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ạo hình- Đồ bàn tay, tạo hình con vật và tô màu- Mẫu giáo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57" y="209006"/>
            <a:ext cx="10802983" cy="610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36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ình nền Powerpoint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506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0600" y="26590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KẾT THÚC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22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32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.VnArial Narrow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Phong3T2</dc:creator>
  <cp:lastModifiedBy>Phong3T2</cp:lastModifiedBy>
  <cp:revision>3</cp:revision>
  <dcterms:created xsi:type="dcterms:W3CDTF">2022-10-07T08:50:19Z</dcterms:created>
  <dcterms:modified xsi:type="dcterms:W3CDTF">2022-12-02T07:06:57Z</dcterms:modified>
</cp:coreProperties>
</file>