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73FFD-77FE-4A47-B41C-ADD8590B4E73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FF7B-CB48-46F9-9398-FEE88EC33F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media2.mp3"/><Relationship Id="rId7" Type="http://schemas.openxmlformats.org/officeDocument/2006/relationships/image" Target="../media/image1.png"/><Relationship Id="rId2" Type="http://schemas.microsoft.com/office/2007/relationships/media" Target="../media/media2.mp3"/><Relationship Id="rId1" Type="http://schemas.openxmlformats.org/officeDocument/2006/relationships/audio" Target="file:///C:\Users\bang\Desktop\DuongVaChan-V.A-4155036.mp3" TargetMode="Externa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3.mp3"/><Relationship Id="rId4" Type="http://schemas.microsoft.com/office/2007/relationships/media" Target="../media/media3.mp3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7" y="-76201"/>
            <a:ext cx="9144000" cy="7162800"/>
          </a:xfrm>
          <a:prstGeom prst="rect">
            <a:avLst/>
          </a:prstGeom>
          <a:noFill/>
        </p:spPr>
      </p:pic>
      <p:pic>
        <p:nvPicPr>
          <p:cNvPr id="3" name="Rềnh Rềnh Ràng Ràng  00_00_19-00_01_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533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24" y="1295400"/>
            <a:ext cx="8677326" cy="533770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063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477000"/>
          </a:xfrm>
        </p:spPr>
      </p:pic>
    </p:spTree>
    <p:extLst>
      <p:ext uri="{BB962C8B-B14F-4D97-AF65-F5344CB8AC3E}">
        <p14:creationId xmlns:p14="http://schemas.microsoft.com/office/powerpoint/2010/main" val="402416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  <p:pic>
        <p:nvPicPr>
          <p:cNvPr id="4" name="DuongVaChan-V.A-4155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6934200" y="5562600"/>
            <a:ext cx="304800" cy="304800"/>
          </a:xfrm>
          <a:prstGeom prst="rect">
            <a:avLst/>
          </a:prstGeom>
        </p:spPr>
      </p:pic>
      <p:pic>
        <p:nvPicPr>
          <p:cNvPr id="3" name="Đường và chân Beat - Nhạc beat bài Đường và châ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948545" y="5638800"/>
            <a:ext cx="609600" cy="609600"/>
          </a:xfrm>
          <a:prstGeom prst="rect">
            <a:avLst/>
          </a:prstGeom>
        </p:spPr>
      </p:pic>
      <p:pic>
        <p:nvPicPr>
          <p:cNvPr id="5" name="AudioJoiner171107125912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1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Bàn chân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41477"/>
            <a:ext cx="9144000" cy="5316523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Ngón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ngó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1"/>
            <a:ext cx="9144000" cy="541019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 bàn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Mu 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3999" cy="54102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Lòng bàn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lòng bàn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Gót chân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ot châ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8991599" cy="54864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4114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KHÁM PHÁ KHOA HỌC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Đề tài: Sự kì diệu của đôi bàn chân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GV: Hoàng Thị Huệ</a:t>
            </a:r>
            <a:endParaRPr lang="en-US" sz="4800" u="sng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bang\Desktop\diem-danh-cac-kieu-khung-hinh-dep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501790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23" y="1524000"/>
            <a:ext cx="8879777" cy="4715447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35</Words>
  <Application>Microsoft Office PowerPoint</Application>
  <PresentationFormat>On-screen Show (4:3)</PresentationFormat>
  <Paragraphs>12</Paragraphs>
  <Slides>13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KHÁM PHÁ KHOA HỌC Đề tài: Sự kì diệu của đôi bàn chân Lứa tuổi: 3-4 tuổi</vt:lpstr>
      <vt:lpstr>Bàn chân</vt:lpstr>
      <vt:lpstr>Ngón chân</vt:lpstr>
      <vt:lpstr>Mu bàn chân</vt:lpstr>
      <vt:lpstr>Lòng bàn chân</vt:lpstr>
      <vt:lpstr>Gót chân</vt:lpstr>
      <vt:lpstr>KHÁM PHÁ KHOA HỌC Đề tài: Sự kì diệu của đôi bàn chân GV: Hoàng Thị Huệ</vt:lpstr>
      <vt:lpstr>Đá bóng</vt:lpstr>
      <vt:lpstr>Đi xe đạp</vt:lpstr>
      <vt:lpstr>Nhảy dây</vt:lpstr>
      <vt:lpstr>KHÁM PHÁ KHOA HỌC Đề tài: Sự kì diệu của đôi bàn chân GV: Hoàng Thị Huệ</vt:lpstr>
      <vt:lpstr>PowerPoint Presentation</vt:lpstr>
      <vt:lpstr>KHÁM PHÁ KHOA HỌC Đề tài: Sự kì diệu của đôi bàn chân GV: Hoàng Thị Huệ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</dc:creator>
  <cp:lastModifiedBy>Phong7T2</cp:lastModifiedBy>
  <cp:revision>16</cp:revision>
  <dcterms:created xsi:type="dcterms:W3CDTF">2017-09-20T15:47:56Z</dcterms:created>
  <dcterms:modified xsi:type="dcterms:W3CDTF">2022-10-04T09:38:54Z</dcterms:modified>
</cp:coreProperties>
</file>