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805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 ÂM NHẠC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hát: “Nhà của tôi”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hát: “Em là bông hồng nhỏ”.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chơi: Nghe âm thanh đoán tên nhạc cụ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275" y="418636"/>
            <a:ext cx="6353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8912" y="2891325"/>
            <a:ext cx="524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-va-me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05951" y="4952999"/>
            <a:ext cx="609600" cy="609600"/>
          </a:xfrm>
          <a:prstGeom prst="rect">
            <a:avLst/>
          </a:prstGeom>
        </p:spPr>
      </p:pic>
      <p:pic>
        <p:nvPicPr>
          <p:cNvPr id="6" name="co-va-me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0135" y="5094667"/>
            <a:ext cx="609600" cy="609600"/>
          </a:xfrm>
          <a:prstGeom prst="rect">
            <a:avLst/>
          </a:prstGeom>
        </p:spPr>
      </p:pic>
      <p:pic>
        <p:nvPicPr>
          <p:cNvPr id="7" name="co-va-me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4319" y="5094667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4614" y="20603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PHÁP, 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574" y="1260520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1634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:KẾT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121</Words>
  <Application>Microsoft Office PowerPoint</Application>
  <PresentationFormat>Widescreen</PresentationFormat>
  <Paragraphs>16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61</cp:revision>
  <dcterms:created xsi:type="dcterms:W3CDTF">2022-04-27T15:39:45Z</dcterms:created>
  <dcterms:modified xsi:type="dcterms:W3CDTF">2024-10-06T15:32:05Z</dcterms:modified>
</cp:coreProperties>
</file>