
<file path=[Content_Types].xml><?xml version="1.0" encoding="utf-8"?>
<Types xmlns="http://schemas.openxmlformats.org/package/2006/content-types">
  <Default Extension="mp3" ContentType="audio/mpeg"/>
  <Default Extension="png" ContentType="image/png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4"/>
  </p:notesMasterIdLst>
  <p:sldIdLst>
    <p:sldId id="276" r:id="rId3"/>
    <p:sldId id="278" r:id="rId4"/>
    <p:sldId id="274" r:id="rId5"/>
    <p:sldId id="262" r:id="rId6"/>
    <p:sldId id="266" r:id="rId7"/>
    <p:sldId id="264" r:id="rId8"/>
    <p:sldId id="265" r:id="rId9"/>
    <p:sldId id="268" r:id="rId10"/>
    <p:sldId id="269" r:id="rId11"/>
    <p:sldId id="270" r:id="rId12"/>
    <p:sldId id="27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A2581A"/>
    <a:srgbClr val="AA6212"/>
    <a:srgbClr val="AD4F0F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62" autoAdjust="0"/>
    <p:restoredTop sz="94660"/>
  </p:normalViewPr>
  <p:slideViewPr>
    <p:cSldViewPr snapToGrid="0">
      <p:cViewPr varScale="1">
        <p:scale>
          <a:sx n="74" d="100"/>
          <a:sy n="74" d="100"/>
        </p:scale>
        <p:origin x="534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A71957-7128-45F5-8526-8F2D47923197}" type="datetimeFigureOut">
              <a:rPr lang="en-US" smtClean="0"/>
              <a:t>10/27/2024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075B7D-7E7D-4C4B-9D90-3B9C04137D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7314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955EF2-C79A-4DB9-B86A-640684A144C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0124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91E63-42A8-4F2E-AF4D-B839488F8222}" type="datetimeFigureOut">
              <a:rPr lang="en-US" smtClean="0"/>
              <a:t>10/27/2024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26824-5257-4501-8499-8411FEEA65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9508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91E63-42A8-4F2E-AF4D-B839488F8222}" type="datetimeFigureOut">
              <a:rPr lang="en-US" smtClean="0"/>
              <a:t>10/27/2024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26824-5257-4501-8499-8411FEEA65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0971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91E63-42A8-4F2E-AF4D-B839488F8222}" type="datetimeFigureOut">
              <a:rPr lang="en-US" smtClean="0"/>
              <a:t>10/27/2024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26824-5257-4501-8499-8411FEEA65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5168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91E63-42A8-4F2E-AF4D-B839488F822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26824-5257-4501-8499-8411FEEA659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74207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91E63-42A8-4F2E-AF4D-B839488F822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26824-5257-4501-8499-8411FEEA659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44020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91E63-42A8-4F2E-AF4D-B839488F822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26824-5257-4501-8499-8411FEEA659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09020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91E63-42A8-4F2E-AF4D-B839488F822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26824-5257-4501-8499-8411FEEA659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91655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91E63-42A8-4F2E-AF4D-B839488F822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26824-5257-4501-8499-8411FEEA659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65203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91E63-42A8-4F2E-AF4D-B839488F822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26824-5257-4501-8499-8411FEEA659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51351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91E63-42A8-4F2E-AF4D-B839488F822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26824-5257-4501-8499-8411FEEA659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912671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91E63-42A8-4F2E-AF4D-B839488F822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26824-5257-4501-8499-8411FEEA659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09861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91E63-42A8-4F2E-AF4D-B839488F8222}" type="datetimeFigureOut">
              <a:rPr lang="en-US" smtClean="0"/>
              <a:t>10/27/2024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26824-5257-4501-8499-8411FEEA65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71298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91E63-42A8-4F2E-AF4D-B839488F822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26824-5257-4501-8499-8411FEEA659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42933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91E63-42A8-4F2E-AF4D-B839488F822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26824-5257-4501-8499-8411FEEA659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52519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91E63-42A8-4F2E-AF4D-B839488F822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26824-5257-4501-8499-8411FEEA659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93820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91E63-42A8-4F2E-AF4D-B839488F8222}" type="datetimeFigureOut">
              <a:rPr lang="en-US" smtClean="0"/>
              <a:t>10/27/2024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26824-5257-4501-8499-8411FEEA65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7043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91E63-42A8-4F2E-AF4D-B839488F8222}" type="datetimeFigureOut">
              <a:rPr lang="en-US" smtClean="0"/>
              <a:t>10/27/2024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26824-5257-4501-8499-8411FEEA65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9220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91E63-42A8-4F2E-AF4D-B839488F8222}" type="datetimeFigureOut">
              <a:rPr lang="en-US" smtClean="0"/>
              <a:t>10/27/2024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26824-5257-4501-8499-8411FEEA65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2811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91E63-42A8-4F2E-AF4D-B839488F8222}" type="datetimeFigureOut">
              <a:rPr lang="en-US" smtClean="0"/>
              <a:t>10/27/2024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26824-5257-4501-8499-8411FEEA65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8187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91E63-42A8-4F2E-AF4D-B839488F8222}" type="datetimeFigureOut">
              <a:rPr lang="en-US" smtClean="0"/>
              <a:t>10/27/2024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26824-5257-4501-8499-8411FEEA65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3806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91E63-42A8-4F2E-AF4D-B839488F8222}" type="datetimeFigureOut">
              <a:rPr lang="en-US" smtClean="0"/>
              <a:t>10/27/2024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26824-5257-4501-8499-8411FEEA65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9277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91E63-42A8-4F2E-AF4D-B839488F8222}" type="datetimeFigureOut">
              <a:rPr lang="en-US" smtClean="0"/>
              <a:t>10/27/2024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26824-5257-4501-8499-8411FEEA65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6819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A91E63-42A8-4F2E-AF4D-B839488F8222}" type="datetimeFigureOut">
              <a:rPr lang="en-US" smtClean="0"/>
              <a:t>10/27/2024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C26824-5257-4501-8499-8411FEEA65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3653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A91E63-42A8-4F2E-AF4D-B839488F822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C26824-5257-4501-8499-8411FEEA659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66881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Relationship Id="rId4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13" Type="http://schemas.openxmlformats.org/officeDocument/2006/relationships/image" Target="../media/image57.png"/><Relationship Id="rId3" Type="http://schemas.openxmlformats.org/officeDocument/2006/relationships/audio" Target="../media/audio1.wav"/><Relationship Id="rId7" Type="http://schemas.openxmlformats.org/officeDocument/2006/relationships/image" Target="../media/image29.wmf"/><Relationship Id="rId12" Type="http://schemas.openxmlformats.org/officeDocument/2006/relationships/image" Target="../media/image39.png"/><Relationship Id="rId17" Type="http://schemas.openxmlformats.org/officeDocument/2006/relationships/image" Target="../media/image48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59.png"/><Relationship Id="rId1" Type="http://schemas.openxmlformats.org/officeDocument/2006/relationships/tags" Target="../tags/tag9.xml"/><Relationship Id="rId6" Type="http://schemas.openxmlformats.org/officeDocument/2006/relationships/image" Target="../media/image28.jpg"/><Relationship Id="rId11" Type="http://schemas.microsoft.com/office/2007/relationships/hdphoto" Target="../media/hdphoto11.wdp"/><Relationship Id="rId5" Type="http://schemas.openxmlformats.org/officeDocument/2006/relationships/audio" Target="../media/audio3.wav"/><Relationship Id="rId15" Type="http://schemas.openxmlformats.org/officeDocument/2006/relationships/image" Target="../media/image58.png"/><Relationship Id="rId10" Type="http://schemas.openxmlformats.org/officeDocument/2006/relationships/image" Target="../media/image56.png"/><Relationship Id="rId4" Type="http://schemas.openxmlformats.org/officeDocument/2006/relationships/audio" Target="../media/audio2.wav"/><Relationship Id="rId9" Type="http://schemas.microsoft.com/office/2007/relationships/hdphoto" Target="../media/hdphoto10.wdp"/><Relationship Id="rId14" Type="http://schemas.microsoft.com/office/2007/relationships/hdphoto" Target="../media/hdphoto12.wdp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4.jpg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image" Target="../media/image5.jpg"/><Relationship Id="rId7" Type="http://schemas.microsoft.com/office/2007/relationships/hdphoto" Target="../media/hdphoto2.wdp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.xml"/><Relationship Id="rId6" Type="http://schemas.openxmlformats.org/officeDocument/2006/relationships/image" Target="../media/image7.png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9.png"/><Relationship Id="rId7" Type="http://schemas.microsoft.com/office/2007/relationships/hdphoto" Target="../media/hdphoto3.wdp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png"/><Relationship Id="rId3" Type="http://schemas.openxmlformats.org/officeDocument/2006/relationships/image" Target="../media/image15.jp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5" Type="http://schemas.openxmlformats.org/officeDocument/2006/relationships/image" Target="../media/image26.png"/><Relationship Id="rId10" Type="http://schemas.openxmlformats.org/officeDocument/2006/relationships/image" Target="../media/image22.png"/><Relationship Id="rId4" Type="http://schemas.openxmlformats.org/officeDocument/2006/relationships/image" Target="../media/image16.jpg"/><Relationship Id="rId9" Type="http://schemas.openxmlformats.org/officeDocument/2006/relationships/image" Target="../media/image21.png"/><Relationship Id="rId14" Type="http://schemas.microsoft.com/office/2007/relationships/hdphoto" Target="../media/hdphoto4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4.png"/><Relationship Id="rId18" Type="http://schemas.openxmlformats.org/officeDocument/2006/relationships/image" Target="../media/image39.png"/><Relationship Id="rId3" Type="http://schemas.openxmlformats.org/officeDocument/2006/relationships/audio" Target="../media/audio1.wav"/><Relationship Id="rId21" Type="http://schemas.openxmlformats.org/officeDocument/2006/relationships/image" Target="../media/image42.png"/><Relationship Id="rId7" Type="http://schemas.openxmlformats.org/officeDocument/2006/relationships/image" Target="../media/image29.wmf"/><Relationship Id="rId12" Type="http://schemas.openxmlformats.org/officeDocument/2006/relationships/image" Target="../media/image33.png"/><Relationship Id="rId17" Type="http://schemas.openxmlformats.org/officeDocument/2006/relationships/image" Target="../media/image38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7.png"/><Relationship Id="rId20" Type="http://schemas.openxmlformats.org/officeDocument/2006/relationships/image" Target="../media/image41.png"/><Relationship Id="rId1" Type="http://schemas.openxmlformats.org/officeDocument/2006/relationships/tags" Target="../tags/tag6.xml"/><Relationship Id="rId6" Type="http://schemas.openxmlformats.org/officeDocument/2006/relationships/image" Target="../media/image28.jpg"/><Relationship Id="rId11" Type="http://schemas.openxmlformats.org/officeDocument/2006/relationships/image" Target="../media/image32.png"/><Relationship Id="rId5" Type="http://schemas.openxmlformats.org/officeDocument/2006/relationships/audio" Target="../media/audio3.wav"/><Relationship Id="rId15" Type="http://schemas.openxmlformats.org/officeDocument/2006/relationships/image" Target="../media/image36.png"/><Relationship Id="rId10" Type="http://schemas.openxmlformats.org/officeDocument/2006/relationships/image" Target="../media/image31.png"/><Relationship Id="rId19" Type="http://schemas.openxmlformats.org/officeDocument/2006/relationships/image" Target="../media/image40.png"/><Relationship Id="rId4" Type="http://schemas.openxmlformats.org/officeDocument/2006/relationships/audio" Target="../media/audio2.wav"/><Relationship Id="rId9" Type="http://schemas.microsoft.com/office/2007/relationships/hdphoto" Target="../media/hdphoto5.wdp"/><Relationship Id="rId14" Type="http://schemas.openxmlformats.org/officeDocument/2006/relationships/image" Target="../media/image35.png"/><Relationship Id="rId22" Type="http://schemas.microsoft.com/office/2007/relationships/hdphoto" Target="../media/hdphoto6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13" Type="http://schemas.openxmlformats.org/officeDocument/2006/relationships/image" Target="../media/image45.png"/><Relationship Id="rId3" Type="http://schemas.openxmlformats.org/officeDocument/2006/relationships/audio" Target="../media/audio1.wav"/><Relationship Id="rId7" Type="http://schemas.openxmlformats.org/officeDocument/2006/relationships/image" Target="../media/image29.wmf"/><Relationship Id="rId12" Type="http://schemas.openxmlformats.org/officeDocument/2006/relationships/image" Target="../media/image37.png"/><Relationship Id="rId17" Type="http://schemas.openxmlformats.org/officeDocument/2006/relationships/image" Target="../media/image48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1.png"/><Relationship Id="rId1" Type="http://schemas.openxmlformats.org/officeDocument/2006/relationships/tags" Target="../tags/tag7.xml"/><Relationship Id="rId6" Type="http://schemas.openxmlformats.org/officeDocument/2006/relationships/image" Target="../media/image28.jpg"/><Relationship Id="rId11" Type="http://schemas.microsoft.com/office/2007/relationships/hdphoto" Target="../media/hdphoto8.wdp"/><Relationship Id="rId5" Type="http://schemas.openxmlformats.org/officeDocument/2006/relationships/audio" Target="../media/audio3.wav"/><Relationship Id="rId15" Type="http://schemas.openxmlformats.org/officeDocument/2006/relationships/image" Target="../media/image47.png"/><Relationship Id="rId10" Type="http://schemas.openxmlformats.org/officeDocument/2006/relationships/image" Target="../media/image44.png"/><Relationship Id="rId4" Type="http://schemas.openxmlformats.org/officeDocument/2006/relationships/audio" Target="../media/audio2.wav"/><Relationship Id="rId9" Type="http://schemas.microsoft.com/office/2007/relationships/hdphoto" Target="../media/hdphoto7.wdp"/><Relationship Id="rId14" Type="http://schemas.openxmlformats.org/officeDocument/2006/relationships/image" Target="../media/image4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13" Type="http://schemas.microsoft.com/office/2007/relationships/hdphoto" Target="../media/hdphoto1.wdp"/><Relationship Id="rId3" Type="http://schemas.openxmlformats.org/officeDocument/2006/relationships/audio" Target="../media/audio1.wav"/><Relationship Id="rId7" Type="http://schemas.openxmlformats.org/officeDocument/2006/relationships/image" Target="../media/image29.wmf"/><Relationship Id="rId12" Type="http://schemas.openxmlformats.org/officeDocument/2006/relationships/image" Target="../media/image52.png"/><Relationship Id="rId17" Type="http://schemas.openxmlformats.org/officeDocument/2006/relationships/image" Target="../media/image48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54.png"/><Relationship Id="rId1" Type="http://schemas.openxmlformats.org/officeDocument/2006/relationships/tags" Target="../tags/tag8.xml"/><Relationship Id="rId6" Type="http://schemas.openxmlformats.org/officeDocument/2006/relationships/image" Target="../media/image28.jpg"/><Relationship Id="rId11" Type="http://schemas.openxmlformats.org/officeDocument/2006/relationships/image" Target="../media/image51.png"/><Relationship Id="rId5" Type="http://schemas.openxmlformats.org/officeDocument/2006/relationships/audio" Target="../media/audio3.wav"/><Relationship Id="rId15" Type="http://schemas.openxmlformats.org/officeDocument/2006/relationships/image" Target="../media/image38.png"/><Relationship Id="rId10" Type="http://schemas.microsoft.com/office/2007/relationships/hdphoto" Target="../media/hdphoto9.wdp"/><Relationship Id="rId4" Type="http://schemas.openxmlformats.org/officeDocument/2006/relationships/audio" Target="../media/audio2.wav"/><Relationship Id="rId9" Type="http://schemas.openxmlformats.org/officeDocument/2006/relationships/image" Target="../media/image50.png"/><Relationship Id="rId14" Type="http://schemas.openxmlformats.org/officeDocument/2006/relationships/image" Target="../media/image5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0304"/>
            <a:ext cx="12192000" cy="70383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38817" y="659107"/>
            <a:ext cx="595047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LONG BIÊN </a:t>
            </a:r>
          </a:p>
          <a:p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TRƯỜNG MẦM NON HOA SỮA </a:t>
            </a:r>
            <a:endParaRPr lang="en-U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09145" y="1882703"/>
            <a:ext cx="47620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NHẬN THỨC</a:t>
            </a:r>
            <a:endParaRPr lang="en-US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 flipH="1">
            <a:off x="4018206" y="2675412"/>
            <a:ext cx="56538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 biết nhóm đối tượng có số lượng 1-2 </a:t>
            </a:r>
            <a:r>
              <a:rPr lang="en-US" sz="2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MGB C4</a:t>
            </a:r>
          </a:p>
          <a:p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18-20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2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Phùng</a:t>
            </a:r>
            <a:r>
              <a:rPr lang="en-US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Thúy</a:t>
            </a:r>
            <a:r>
              <a:rPr lang="en-US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91186" y="5422005"/>
            <a:ext cx="23198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2024 - 2025</a:t>
            </a:r>
            <a:endParaRPr 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86604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alphaModFix amt="46000"/>
            <a:lum/>
          </a:blip>
          <a:srcRect/>
          <a:stretch>
            <a:fillRect t="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471" y="149972"/>
            <a:ext cx="10515600" cy="614589"/>
          </a:xfrm>
        </p:spPr>
        <p:txBody>
          <a:bodyPr>
            <a:normAutofit/>
          </a:bodyPr>
          <a:lstStyle/>
          <a:p>
            <a:pPr algn="ctr"/>
            <a:r>
              <a:rPr lang="vi-VN" sz="3600" b="1" dirty="0">
                <a:solidFill>
                  <a:srgbClr val="FF0000"/>
                </a:solidFill>
              </a:rPr>
              <a:t>Bé hãy tìm đồ </a:t>
            </a:r>
            <a:r>
              <a:rPr lang="vi-VN" sz="3600" b="1" dirty="0" smtClean="0">
                <a:solidFill>
                  <a:srgbClr val="FF0000"/>
                </a:solidFill>
              </a:rPr>
              <a:t>dùng nào có số lượng là </a:t>
            </a:r>
            <a:r>
              <a:rPr lang="en-US" sz="3600" b="1" dirty="0" smtClean="0">
                <a:solidFill>
                  <a:srgbClr val="FF0000"/>
                </a:solidFill>
              </a:rPr>
              <a:t>1</a:t>
            </a:r>
            <a:endParaRPr lang="en-US" sz="3600" b="1" dirty="0">
              <a:solidFill>
                <a:srgbClr val="FF0000"/>
              </a:solidFill>
            </a:endParaRPr>
          </a:p>
        </p:txBody>
      </p:sp>
      <p:pic>
        <p:nvPicPr>
          <p:cNvPr id="17" name="Picture 4" descr="j023413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2128" y="538009"/>
            <a:ext cx="833438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Oval 5"/>
          <p:cNvSpPr>
            <a:spLocks noChangeArrowheads="1"/>
          </p:cNvSpPr>
          <p:nvPr/>
        </p:nvSpPr>
        <p:spPr bwMode="auto">
          <a:xfrm>
            <a:off x="9967328" y="385609"/>
            <a:ext cx="1295400" cy="1219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9600" b="1" i="0" u="none" strike="noStrike" kern="1200" cap="none" spc="0" normalizeH="0" baseline="0" noProof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0</a:t>
            </a:r>
          </a:p>
        </p:txBody>
      </p:sp>
      <p:sp>
        <p:nvSpPr>
          <p:cNvPr id="19" name="Oval 11"/>
          <p:cNvSpPr>
            <a:spLocks noChangeArrowheads="1"/>
          </p:cNvSpPr>
          <p:nvPr/>
        </p:nvSpPr>
        <p:spPr bwMode="auto">
          <a:xfrm>
            <a:off x="9967328" y="385609"/>
            <a:ext cx="1295400" cy="1219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9600" b="1" i="0" u="none" strike="noStrike" kern="1200" cap="none" spc="0" normalizeH="0" baseline="0" noProof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</a:t>
            </a:r>
          </a:p>
        </p:txBody>
      </p:sp>
      <p:sp>
        <p:nvSpPr>
          <p:cNvPr id="20" name="Oval 12"/>
          <p:cNvSpPr>
            <a:spLocks noChangeArrowheads="1"/>
          </p:cNvSpPr>
          <p:nvPr/>
        </p:nvSpPr>
        <p:spPr bwMode="auto">
          <a:xfrm>
            <a:off x="9967328" y="385609"/>
            <a:ext cx="1295400" cy="1219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9600" b="1" i="0" u="none" strike="noStrike" kern="1200" cap="none" spc="0" normalizeH="0" baseline="0" noProof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2</a:t>
            </a:r>
          </a:p>
        </p:txBody>
      </p:sp>
      <p:sp>
        <p:nvSpPr>
          <p:cNvPr id="21" name="Oval 13"/>
          <p:cNvSpPr>
            <a:spLocks noChangeArrowheads="1"/>
          </p:cNvSpPr>
          <p:nvPr/>
        </p:nvSpPr>
        <p:spPr bwMode="auto">
          <a:xfrm>
            <a:off x="9967328" y="385609"/>
            <a:ext cx="1295400" cy="1219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9600" b="1" i="0" u="none" strike="noStrike" kern="1200" cap="none" spc="0" normalizeH="0" baseline="0" noProof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3</a:t>
            </a:r>
          </a:p>
        </p:txBody>
      </p:sp>
      <p:sp>
        <p:nvSpPr>
          <p:cNvPr id="22" name="Oval 14"/>
          <p:cNvSpPr>
            <a:spLocks noChangeArrowheads="1"/>
          </p:cNvSpPr>
          <p:nvPr/>
        </p:nvSpPr>
        <p:spPr bwMode="auto">
          <a:xfrm>
            <a:off x="9967328" y="385609"/>
            <a:ext cx="1295400" cy="1219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9600" b="1" i="0" u="none" strike="noStrike" kern="1200" cap="none" spc="0" normalizeH="0" baseline="0" noProof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4</a:t>
            </a:r>
          </a:p>
        </p:txBody>
      </p:sp>
      <p:sp>
        <p:nvSpPr>
          <p:cNvPr id="23" name="Oval 15"/>
          <p:cNvSpPr>
            <a:spLocks noChangeArrowheads="1"/>
          </p:cNvSpPr>
          <p:nvPr/>
        </p:nvSpPr>
        <p:spPr bwMode="auto">
          <a:xfrm>
            <a:off x="9967328" y="385609"/>
            <a:ext cx="1295400" cy="1219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96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5</a:t>
            </a:r>
          </a:p>
        </p:txBody>
      </p:sp>
      <p:sp>
        <p:nvSpPr>
          <p:cNvPr id="26" name="Rectangle 25"/>
          <p:cNvSpPr/>
          <p:nvPr/>
        </p:nvSpPr>
        <p:spPr>
          <a:xfrm>
            <a:off x="2765618" y="3008295"/>
            <a:ext cx="869149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9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</a:t>
            </a:r>
            <a:endParaRPr kumimoji="0" lang="en-US" sz="9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1335688" y="3581400"/>
            <a:ext cx="869149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</a:t>
            </a:r>
            <a:endParaRPr kumimoji="0" lang="en-US" sz="9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9922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742" y="3593647"/>
            <a:ext cx="2457450" cy="303436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9778" r="9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8303" y="3669425"/>
            <a:ext cx="2976497" cy="296326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781230" y="4787934"/>
            <a:ext cx="1030313" cy="103641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990204" y="4462891"/>
            <a:ext cx="1030313" cy="103641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488" y="4199227"/>
            <a:ext cx="1030313" cy="103641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86299" y="4323099"/>
            <a:ext cx="5565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dirty="0" smtClean="0">
                <a:solidFill>
                  <a:srgbClr val="FF0000"/>
                </a:solidFill>
              </a:rPr>
              <a:t>A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237224" y="4612003"/>
            <a:ext cx="55496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vi-VN" sz="4000" dirty="0" smtClean="0">
                <a:solidFill>
                  <a:srgbClr val="FF0000"/>
                </a:solidFill>
              </a:rPr>
              <a:t>C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033333" y="4952196"/>
            <a:ext cx="52610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vi-VN" sz="4000" dirty="0" smtClean="0">
                <a:solidFill>
                  <a:srgbClr val="FF0000"/>
                </a:solidFill>
              </a:rPr>
              <a:t>B</a:t>
            </a:r>
            <a:endParaRPr lang="en-US" sz="4000" dirty="0">
              <a:solidFill>
                <a:srgbClr val="FF00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41211" r="5742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9510" r="40170"/>
          <a:stretch/>
        </p:blipFill>
        <p:spPr>
          <a:xfrm>
            <a:off x="4811543" y="3323421"/>
            <a:ext cx="1081517" cy="32575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704695" y="3350274"/>
            <a:ext cx="1079086" cy="326164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990204" y="4199227"/>
            <a:ext cx="1213209" cy="119492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2888" y="3841760"/>
            <a:ext cx="1213209" cy="126906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237224" y="1057176"/>
            <a:ext cx="2451623" cy="248029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16378252"/>
      </p:ext>
    </p:extLst>
  </p:cSld>
  <p:clrMapOvr>
    <a:masterClrMapping/>
  </p:clrMapOvr>
  <p:transition spd="slow" advTm="50797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4" presetClass="exit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500"/>
                            </p:stCondLst>
                            <p:childTnLst>
                              <p:par>
                                <p:cTn id="55" presetID="4" presetClass="exit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000"/>
                            </p:stCondLst>
                            <p:childTnLst>
                              <p:par>
                                <p:cTn id="59" presetID="4" presetClass="exit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500"/>
                            </p:stCondLst>
                            <p:childTnLst>
                              <p:par>
                                <p:cTn id="63" presetID="4" presetClass="exit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6" presetClass="entr" presetSubtype="0" fill="hold" nodeType="click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  <p:bldP spid="23" grpId="0" animBg="1"/>
      <p:bldP spid="11" grpId="0"/>
      <p:bldP spid="13" grpId="0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1326525" y="231821"/>
            <a:ext cx="22124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05280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7" name="nguyễn-thị-nhung---susatv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7668" end="101157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592688" y="2055813"/>
            <a:ext cx="609600" cy="6096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38200" y="365125"/>
            <a:ext cx="19030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Ổn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88" t="5131"/>
          <a:stretch/>
        </p:blipFill>
        <p:spPr>
          <a:xfrm>
            <a:off x="4790940" y="1957589"/>
            <a:ext cx="3743459" cy="3095423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4494727" y="1690688"/>
            <a:ext cx="4224270" cy="349949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876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38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1693" b="97557" l="31395" r="8232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0546" y="1049891"/>
            <a:ext cx="6365692" cy="549794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125" b="100000" l="1406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8900" y="2483321"/>
            <a:ext cx="4529759" cy="452975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128880" y="4798247"/>
            <a:ext cx="1721224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13000" b="1" dirty="0" smtClean="0">
                <a:solidFill>
                  <a:srgbClr val="FF0000"/>
                </a:solidFill>
              </a:rPr>
              <a:t>1</a:t>
            </a:r>
            <a:endParaRPr lang="en-US" sz="13000" b="1" dirty="0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154876" y="4834220"/>
            <a:ext cx="1111202" cy="20928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13000" b="1" dirty="0">
                <a:solidFill>
                  <a:srgbClr val="FF0000"/>
                </a:solidFill>
              </a:rPr>
              <a:t>1</a:t>
            </a:r>
            <a:endParaRPr lang="en-US" sz="13000" b="1" dirty="0">
              <a:solidFill>
                <a:srgbClr val="FF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128880" y="4845305"/>
            <a:ext cx="1111202" cy="20928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13000" b="1" dirty="0">
                <a:solidFill>
                  <a:srgbClr val="FF0000"/>
                </a:solidFill>
              </a:rPr>
              <a:t>1</a:t>
            </a:r>
            <a:endParaRPr lang="en-US" sz="13000" b="1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87" t="4953" r="16793" b="3238"/>
          <a:stretch/>
        </p:blipFill>
        <p:spPr>
          <a:xfrm>
            <a:off x="4054291" y="1016763"/>
            <a:ext cx="4302156" cy="5841237"/>
          </a:xfrm>
          <a:prstGeom prst="ellipse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0" y="183382"/>
            <a:ext cx="55931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2.Phương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35086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59356">
        <p14:prism/>
      </p:transition>
    </mc:Choice>
    <mc:Fallback xmlns="">
      <p:transition spd="slow" advTm="5935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Content Placeholder 21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592746" y="2163240"/>
            <a:ext cx="9963151" cy="5884387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33118" y="3449179"/>
            <a:ext cx="2398588" cy="1909482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78103" y="3449179"/>
            <a:ext cx="2404808" cy="1864087"/>
          </a:xfrm>
          <a:prstGeom prst="rect">
            <a:avLst/>
          </a:prstGeom>
        </p:spPr>
      </p:pic>
      <p:sp>
        <p:nvSpPr>
          <p:cNvPr id="28" name="Rectangle 27"/>
          <p:cNvSpPr/>
          <p:nvPr/>
        </p:nvSpPr>
        <p:spPr>
          <a:xfrm>
            <a:off x="9168863" y="3111892"/>
            <a:ext cx="1718727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vi-VN" sz="14000" b="1" dirty="0" smtClean="0">
                <a:solidFill>
                  <a:srgbClr val="002060"/>
                </a:solidFill>
              </a:rPr>
              <a:t>2</a:t>
            </a:r>
            <a:endParaRPr lang="en-US" sz="14000" b="1" dirty="0">
              <a:solidFill>
                <a:srgbClr val="00206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87" b="100000" l="38261" r="6087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652" r="36304"/>
          <a:stretch/>
        </p:blipFill>
        <p:spPr>
          <a:xfrm rot="16200000">
            <a:off x="4190155" y="3900221"/>
            <a:ext cx="687956" cy="245317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15351" y="4749027"/>
            <a:ext cx="2530312" cy="707528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7378188" y="4361609"/>
            <a:ext cx="1004638" cy="420660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129448" y="4330684"/>
            <a:ext cx="1005927" cy="42066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367367" y="3126013"/>
            <a:ext cx="2650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 smtClean="0">
                <a:solidFill>
                  <a:srgbClr val="FF0066"/>
                </a:solidFill>
              </a:rPr>
              <a:t>1</a:t>
            </a:r>
            <a:endParaRPr lang="en-US" sz="3600" dirty="0">
              <a:solidFill>
                <a:srgbClr val="FF0066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448969" y="4520610"/>
            <a:ext cx="44114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vi-VN" sz="3600" dirty="0">
                <a:solidFill>
                  <a:srgbClr val="FF0066"/>
                </a:solidFill>
              </a:rPr>
              <a:t>1</a:t>
            </a:r>
            <a:endParaRPr lang="en-US" sz="3600" dirty="0">
              <a:solidFill>
                <a:srgbClr val="FF0066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751133" y="4459103"/>
            <a:ext cx="4411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vi-VN" sz="3600" dirty="0" smtClean="0">
                <a:solidFill>
                  <a:srgbClr val="FF0066"/>
                </a:solidFill>
              </a:rPr>
              <a:t>2</a:t>
            </a:r>
            <a:endParaRPr lang="en-US" sz="3600" dirty="0">
              <a:solidFill>
                <a:srgbClr val="FF0066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7698617" y="3126012"/>
            <a:ext cx="44114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vi-VN" sz="3600" dirty="0">
                <a:solidFill>
                  <a:srgbClr val="FF0066"/>
                </a:solidFill>
              </a:rPr>
              <a:t>2</a:t>
            </a:r>
            <a:endParaRPr lang="en-US" sz="3600" dirty="0">
              <a:solidFill>
                <a:srgbClr val="FF0066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53659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177598">
        <p14:prism/>
      </p:transition>
    </mc:Choice>
    <mc:Fallback xmlns="">
      <p:transition spd="slow" advTm="17759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83" dur="20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87" dur="500" tmFilter="0, 0; .2, .5; .8, .5; 1, 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8" dur="250" autoRev="1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92" dur="500" tmFilter="0, 0; .2, .5; .8, .5; 1, 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3" dur="250" autoRev="1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97" dur="500" tmFilter="0, 0; .2, .5; .8, .5; 1, 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8" dur="250" autoRev="1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408"/>
            <a:ext cx="12192001" cy="684259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475497" y="6161793"/>
            <a:ext cx="84577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6600" b="1" dirty="0">
              <a:solidFill>
                <a:srgbClr val="00206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1426427" y="636703"/>
            <a:ext cx="184731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endParaRPr lang="en-US" sz="6600" b="1" dirty="0">
              <a:solidFill>
                <a:srgbClr val="002060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309" y="-33503"/>
            <a:ext cx="12200618" cy="5832416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48195" y="595529"/>
            <a:ext cx="6672597" cy="5627096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75431" y="78596"/>
            <a:ext cx="1085182" cy="123102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66224" y="2058566"/>
            <a:ext cx="3628875" cy="2701022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52075" y="94112"/>
            <a:ext cx="1652159" cy="1085182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482073" y="5256132"/>
            <a:ext cx="1694835" cy="2030144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019046" y="120073"/>
            <a:ext cx="1499746" cy="1060796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205747" y="-107520"/>
            <a:ext cx="1481456" cy="1774090"/>
          </a:xfrm>
          <a:prstGeom prst="rect">
            <a:avLst/>
          </a:prstGeom>
        </p:spPr>
      </p:pic>
      <p:sp>
        <p:nvSpPr>
          <p:cNvPr id="34" name="Rectangle 33"/>
          <p:cNvSpPr/>
          <p:nvPr/>
        </p:nvSpPr>
        <p:spPr>
          <a:xfrm>
            <a:off x="6398327" y="2841606"/>
            <a:ext cx="655949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vi-VN" sz="6600" b="1" dirty="0">
                <a:solidFill>
                  <a:srgbClr val="002060"/>
                </a:solidFill>
              </a:rPr>
              <a:t>1</a:t>
            </a:r>
            <a:endParaRPr lang="en-US" sz="6600" b="1" dirty="0">
              <a:solidFill>
                <a:srgbClr val="002060"/>
              </a:solidFill>
            </a:endParaRP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010926" y="0"/>
            <a:ext cx="1372583" cy="1643711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889" b="96444" l="9778" r="937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1080" y="4087095"/>
            <a:ext cx="2500158" cy="2500158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796773" y="4038109"/>
            <a:ext cx="2596553" cy="259655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08447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91911">
        <p:blinds dir="vert"/>
      </p:transition>
    </mc:Choice>
    <mc:Fallback xmlns="">
      <p:transition spd="slow" advTm="91911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4769225" y="1739153"/>
            <a:ext cx="600635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6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</a:rPr>
              <a:t>Trò chơi: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6600" b="1" dirty="0" smtClean="0">
                <a:solidFill>
                  <a:srgbClr val="FF0066"/>
                </a:solidFill>
                <a:latin typeface="Arial" panose="020B0604020202020204" pitchFamily="34" charset="0"/>
              </a:rPr>
              <a:t>Ai giỏi nhất!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Calibri" panose="020F0502020204030204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62995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26627">
        <p:checker/>
      </p:transition>
    </mc:Choice>
    <mc:Fallback xmlns="">
      <p:transition spd="slow" advTm="26627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alphaModFix amt="32000"/>
            <a:lum/>
          </a:blip>
          <a:srcRect/>
          <a:stretch>
            <a:fillRect t="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4856" y="-24289"/>
            <a:ext cx="10515600" cy="614589"/>
          </a:xfrm>
        </p:spPr>
        <p:txBody>
          <a:bodyPr>
            <a:normAutofit/>
          </a:bodyPr>
          <a:lstStyle/>
          <a:p>
            <a:pPr algn="ctr"/>
            <a:r>
              <a:rPr lang="vi-VN" sz="3200" b="1" dirty="0" smtClean="0">
                <a:solidFill>
                  <a:srgbClr val="FF0000"/>
                </a:solidFill>
              </a:rPr>
              <a:t>Bé hãy tìm chiếc đĩa bánh nào có số lượng bánh là 1</a:t>
            </a:r>
            <a:endParaRPr lang="en-US" sz="3200" b="1" dirty="0">
              <a:solidFill>
                <a:srgbClr val="FF0000"/>
              </a:solidFill>
            </a:endParaRPr>
          </a:p>
        </p:txBody>
      </p:sp>
      <p:pic>
        <p:nvPicPr>
          <p:cNvPr id="17" name="Picture 4" descr="j023413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2128" y="538009"/>
            <a:ext cx="833438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Oval 5"/>
          <p:cNvSpPr>
            <a:spLocks noChangeArrowheads="1"/>
          </p:cNvSpPr>
          <p:nvPr/>
        </p:nvSpPr>
        <p:spPr bwMode="auto">
          <a:xfrm>
            <a:off x="9967328" y="385609"/>
            <a:ext cx="1295400" cy="1219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9600" b="1">
                <a:solidFill>
                  <a:srgbClr val="FF0066"/>
                </a:solidFill>
              </a:rPr>
              <a:t>0</a:t>
            </a:r>
          </a:p>
        </p:txBody>
      </p:sp>
      <p:sp>
        <p:nvSpPr>
          <p:cNvPr id="19" name="Oval 11"/>
          <p:cNvSpPr>
            <a:spLocks noChangeArrowheads="1"/>
          </p:cNvSpPr>
          <p:nvPr/>
        </p:nvSpPr>
        <p:spPr bwMode="auto">
          <a:xfrm>
            <a:off x="9967328" y="385609"/>
            <a:ext cx="1295400" cy="1219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9600" b="1">
                <a:solidFill>
                  <a:srgbClr val="FF0066"/>
                </a:solidFill>
              </a:rPr>
              <a:t>1</a:t>
            </a:r>
          </a:p>
        </p:txBody>
      </p:sp>
      <p:sp>
        <p:nvSpPr>
          <p:cNvPr id="20" name="Oval 12"/>
          <p:cNvSpPr>
            <a:spLocks noChangeArrowheads="1"/>
          </p:cNvSpPr>
          <p:nvPr/>
        </p:nvSpPr>
        <p:spPr bwMode="auto">
          <a:xfrm>
            <a:off x="9967328" y="385609"/>
            <a:ext cx="1295400" cy="1219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9600" b="1">
                <a:solidFill>
                  <a:srgbClr val="FF0066"/>
                </a:solidFill>
              </a:rPr>
              <a:t>2</a:t>
            </a:r>
          </a:p>
        </p:txBody>
      </p:sp>
      <p:sp>
        <p:nvSpPr>
          <p:cNvPr id="21" name="Oval 13"/>
          <p:cNvSpPr>
            <a:spLocks noChangeArrowheads="1"/>
          </p:cNvSpPr>
          <p:nvPr/>
        </p:nvSpPr>
        <p:spPr bwMode="auto">
          <a:xfrm>
            <a:off x="9967328" y="385609"/>
            <a:ext cx="1295400" cy="1219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9600" b="1">
                <a:solidFill>
                  <a:srgbClr val="FF0066"/>
                </a:solidFill>
              </a:rPr>
              <a:t>3</a:t>
            </a:r>
          </a:p>
        </p:txBody>
      </p:sp>
      <p:sp>
        <p:nvSpPr>
          <p:cNvPr id="22" name="Oval 14"/>
          <p:cNvSpPr>
            <a:spLocks noChangeArrowheads="1"/>
          </p:cNvSpPr>
          <p:nvPr/>
        </p:nvSpPr>
        <p:spPr bwMode="auto">
          <a:xfrm>
            <a:off x="9967328" y="385609"/>
            <a:ext cx="1295400" cy="1219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9600" b="1">
                <a:solidFill>
                  <a:srgbClr val="FF0066"/>
                </a:solidFill>
              </a:rPr>
              <a:t>4</a:t>
            </a:r>
          </a:p>
        </p:txBody>
      </p:sp>
      <p:sp>
        <p:nvSpPr>
          <p:cNvPr id="23" name="Oval 15"/>
          <p:cNvSpPr>
            <a:spLocks noChangeArrowheads="1"/>
          </p:cNvSpPr>
          <p:nvPr/>
        </p:nvSpPr>
        <p:spPr bwMode="auto">
          <a:xfrm>
            <a:off x="9967328" y="385609"/>
            <a:ext cx="1295400" cy="1219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9600" b="1" dirty="0">
                <a:solidFill>
                  <a:srgbClr val="FF0066"/>
                </a:solidFill>
              </a:rPr>
              <a:t>5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3088" b="72647" l="588" r="9970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32" y="4277566"/>
            <a:ext cx="4614395" cy="307626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046997" y="4212915"/>
            <a:ext cx="4464695" cy="297460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715242" y="2102795"/>
            <a:ext cx="4675850" cy="313969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159624" y="1999556"/>
            <a:ext cx="3649869" cy="214006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467889" y="4643411"/>
            <a:ext cx="1923799" cy="162768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rot="1233800">
            <a:off x="1682143" y="3998197"/>
            <a:ext cx="3743268" cy="2389839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 rot="21069835">
            <a:off x="373825" y="3676475"/>
            <a:ext cx="4450466" cy="4029805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 rot="456083">
            <a:off x="9152881" y="4600775"/>
            <a:ext cx="1857242" cy="1636142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826989" y="2607368"/>
            <a:ext cx="1030313" cy="1036410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3075020" y="2731487"/>
            <a:ext cx="55496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4000" b="1" dirty="0" smtClean="0">
                <a:solidFill>
                  <a:srgbClr val="FF0000"/>
                </a:solidFill>
              </a:rPr>
              <a:t>A</a:t>
            </a:r>
            <a:endParaRPr lang="en-US" sz="4000" b="1" dirty="0">
              <a:solidFill>
                <a:srgbClr val="FF0000"/>
              </a:solidFill>
            </a:endParaRP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41810" y="4212915"/>
            <a:ext cx="1030313" cy="1036410"/>
          </a:xfrm>
          <a:prstGeom prst="rect">
            <a:avLst/>
          </a:prstGeom>
        </p:spPr>
      </p:pic>
      <p:sp>
        <p:nvSpPr>
          <p:cNvPr id="36" name="Rectangle 35"/>
          <p:cNvSpPr/>
          <p:nvPr/>
        </p:nvSpPr>
        <p:spPr>
          <a:xfrm>
            <a:off x="391904" y="4377177"/>
            <a:ext cx="55496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vi-VN" sz="4000" b="1" dirty="0" smtClean="0">
                <a:solidFill>
                  <a:srgbClr val="FF0000"/>
                </a:solidFill>
              </a:rPr>
              <a:t>B</a:t>
            </a:r>
            <a:endParaRPr lang="en-US" sz="4000" b="1" dirty="0">
              <a:solidFill>
                <a:srgbClr val="FF0000"/>
              </a:solidFill>
            </a:endParaRPr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995868" y="4765352"/>
            <a:ext cx="1030313" cy="1036410"/>
          </a:xfrm>
          <a:prstGeom prst="rect">
            <a:avLst/>
          </a:prstGeom>
        </p:spPr>
      </p:pic>
      <p:sp>
        <p:nvSpPr>
          <p:cNvPr id="38" name="Rectangle 37"/>
          <p:cNvSpPr/>
          <p:nvPr/>
        </p:nvSpPr>
        <p:spPr>
          <a:xfrm>
            <a:off x="6221808" y="4898644"/>
            <a:ext cx="88685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vi-VN" sz="4000" b="1" dirty="0" smtClean="0">
                <a:solidFill>
                  <a:srgbClr val="FF0000"/>
                </a:solidFill>
              </a:rPr>
              <a:t>C</a:t>
            </a:r>
            <a:endParaRPr lang="en-US" sz="4000" b="1" dirty="0">
              <a:solidFill>
                <a:srgbClr val="FF0000"/>
              </a:solidFill>
            </a:endParaRPr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748943" y="2513214"/>
            <a:ext cx="1207113" cy="1201016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7524719" y="2245659"/>
            <a:ext cx="1853855" cy="221828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1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25829" b="88482" l="41744" r="8372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768" t="25925" r="16063" b="11506"/>
          <a:stretch/>
        </p:blipFill>
        <p:spPr>
          <a:xfrm rot="377375">
            <a:off x="9941575" y="1935044"/>
            <a:ext cx="2327980" cy="235735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30521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49395">
        <p:dissolve/>
      </p:transition>
    </mc:Choice>
    <mc:Fallback xmlns="">
      <p:transition spd="slow" advTm="49395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000"/>
                            </p:stCondLst>
                            <p:childTnLst>
                              <p:par>
                                <p:cTn id="64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3000"/>
                            </p:stCondLst>
                            <p:childTnLst>
                              <p:par>
                                <p:cTn id="68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3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32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  <p:bldP spid="23" grpId="0" animBg="1"/>
      <p:bldP spid="33" grpId="0"/>
      <p:bldP spid="33" grpId="1"/>
      <p:bldP spid="33" grpId="2"/>
      <p:bldP spid="36" grpId="0"/>
      <p:bldP spid="3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alphaModFix amt="25000"/>
            <a:lum/>
          </a:blip>
          <a:srcRect/>
          <a:stretch>
            <a:fillRect t="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471" y="149972"/>
            <a:ext cx="10515600" cy="614589"/>
          </a:xfrm>
        </p:spPr>
        <p:txBody>
          <a:bodyPr>
            <a:normAutofit/>
          </a:bodyPr>
          <a:lstStyle/>
          <a:p>
            <a:pPr algn="ctr"/>
            <a:r>
              <a:rPr lang="vi-VN" sz="3200" b="1" dirty="0" smtClean="0">
                <a:solidFill>
                  <a:srgbClr val="FF0000"/>
                </a:solidFill>
              </a:rPr>
              <a:t>Bé hãy tìm đồ dùng nào có số lượng là 2</a:t>
            </a:r>
            <a:endParaRPr lang="en-US" sz="3200" b="1" dirty="0">
              <a:solidFill>
                <a:srgbClr val="FF0000"/>
              </a:solidFill>
            </a:endParaRPr>
          </a:p>
        </p:txBody>
      </p:sp>
      <p:pic>
        <p:nvPicPr>
          <p:cNvPr id="17" name="Picture 4" descr="j023413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2128" y="538009"/>
            <a:ext cx="833438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Oval 5"/>
          <p:cNvSpPr>
            <a:spLocks noChangeArrowheads="1"/>
          </p:cNvSpPr>
          <p:nvPr/>
        </p:nvSpPr>
        <p:spPr bwMode="auto">
          <a:xfrm>
            <a:off x="9967328" y="385609"/>
            <a:ext cx="1295400" cy="1219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9600" b="1" i="0" u="none" strike="noStrike" kern="1200" cap="none" spc="0" normalizeH="0" baseline="0" noProof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0</a:t>
            </a:r>
          </a:p>
        </p:txBody>
      </p:sp>
      <p:sp>
        <p:nvSpPr>
          <p:cNvPr id="19" name="Oval 11"/>
          <p:cNvSpPr>
            <a:spLocks noChangeArrowheads="1"/>
          </p:cNvSpPr>
          <p:nvPr/>
        </p:nvSpPr>
        <p:spPr bwMode="auto">
          <a:xfrm>
            <a:off x="9967328" y="385609"/>
            <a:ext cx="1295400" cy="1219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9600" b="1" i="0" u="none" strike="noStrike" kern="1200" cap="none" spc="0" normalizeH="0" baseline="0" noProof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</a:t>
            </a:r>
          </a:p>
        </p:txBody>
      </p:sp>
      <p:sp>
        <p:nvSpPr>
          <p:cNvPr id="20" name="Oval 12"/>
          <p:cNvSpPr>
            <a:spLocks noChangeArrowheads="1"/>
          </p:cNvSpPr>
          <p:nvPr/>
        </p:nvSpPr>
        <p:spPr bwMode="auto">
          <a:xfrm>
            <a:off x="9967328" y="385609"/>
            <a:ext cx="1295400" cy="1219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9600" b="1" i="0" u="none" strike="noStrike" kern="1200" cap="none" spc="0" normalizeH="0" baseline="0" noProof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2</a:t>
            </a:r>
          </a:p>
        </p:txBody>
      </p:sp>
      <p:sp>
        <p:nvSpPr>
          <p:cNvPr id="21" name="Oval 13"/>
          <p:cNvSpPr>
            <a:spLocks noChangeArrowheads="1"/>
          </p:cNvSpPr>
          <p:nvPr/>
        </p:nvSpPr>
        <p:spPr bwMode="auto">
          <a:xfrm>
            <a:off x="9967328" y="385609"/>
            <a:ext cx="1295400" cy="1219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9600" b="1" i="0" u="none" strike="noStrike" kern="1200" cap="none" spc="0" normalizeH="0" baseline="0" noProof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3</a:t>
            </a:r>
          </a:p>
        </p:txBody>
      </p:sp>
      <p:sp>
        <p:nvSpPr>
          <p:cNvPr id="22" name="Oval 14"/>
          <p:cNvSpPr>
            <a:spLocks noChangeArrowheads="1"/>
          </p:cNvSpPr>
          <p:nvPr/>
        </p:nvSpPr>
        <p:spPr bwMode="auto">
          <a:xfrm>
            <a:off x="9967328" y="385609"/>
            <a:ext cx="1295400" cy="1219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9600" b="1" i="0" u="none" strike="noStrike" kern="1200" cap="none" spc="0" normalizeH="0" baseline="0" noProof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4</a:t>
            </a:r>
          </a:p>
        </p:txBody>
      </p:sp>
      <p:sp>
        <p:nvSpPr>
          <p:cNvPr id="23" name="Oval 15"/>
          <p:cNvSpPr>
            <a:spLocks noChangeArrowheads="1"/>
          </p:cNvSpPr>
          <p:nvPr/>
        </p:nvSpPr>
        <p:spPr bwMode="auto">
          <a:xfrm>
            <a:off x="9967328" y="385609"/>
            <a:ext cx="1295400" cy="1219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96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5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4577" y="4111476"/>
            <a:ext cx="2928739" cy="2032468"/>
          </a:xfrm>
          <a:prstGeom prst="rect">
            <a:avLst/>
          </a:prstGeom>
        </p:spPr>
      </p:pic>
      <p:sp>
        <p:nvSpPr>
          <p:cNvPr id="27" name="Rectangle 26"/>
          <p:cNvSpPr/>
          <p:nvPr/>
        </p:nvSpPr>
        <p:spPr>
          <a:xfrm>
            <a:off x="7319347" y="2889169"/>
            <a:ext cx="184731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endParaRPr lang="en-US" sz="9600" dirty="0">
              <a:solidFill>
                <a:srgbClr val="00206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26628" b="88140" l="16047" r="8662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405" t="26632" r="13595" b="11384"/>
          <a:stretch/>
        </p:blipFill>
        <p:spPr>
          <a:xfrm>
            <a:off x="3806478" y="1285636"/>
            <a:ext cx="3658324" cy="3278827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578" y="4151387"/>
            <a:ext cx="3043950" cy="2112422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836971" y="2240340"/>
            <a:ext cx="1030313" cy="1036410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17928" y="5158888"/>
            <a:ext cx="1030313" cy="1036410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484952" y="5078476"/>
            <a:ext cx="1030313" cy="103641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87972" y="5321357"/>
            <a:ext cx="4688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b="1" dirty="0" smtClean="0">
                <a:solidFill>
                  <a:srgbClr val="FF0000"/>
                </a:solidFill>
              </a:rPr>
              <a:t>B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115996" y="2404602"/>
            <a:ext cx="4688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b="1" dirty="0" smtClean="0">
                <a:solidFill>
                  <a:srgbClr val="FF0000"/>
                </a:solidFill>
              </a:rPr>
              <a:t>A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723881" y="5261166"/>
            <a:ext cx="4688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b="1" dirty="0" smtClean="0">
                <a:solidFill>
                  <a:srgbClr val="FF0000"/>
                </a:solidFill>
              </a:rPr>
              <a:t>C</a:t>
            </a:r>
            <a:endParaRPr lang="en-US" sz="4000" b="1" dirty="0">
              <a:solidFill>
                <a:srgbClr val="FF0000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45258" y="3732693"/>
            <a:ext cx="2838381" cy="2838381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512904" y="4803515"/>
            <a:ext cx="1210408" cy="119992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0292702" y="4266405"/>
            <a:ext cx="2139881" cy="230466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026059" y="2148729"/>
            <a:ext cx="2139881" cy="256054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330587" y="4559144"/>
            <a:ext cx="2139881" cy="256054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231440" y="1604809"/>
            <a:ext cx="2406000" cy="243414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26112398"/>
      </p:ext>
    </p:extLst>
  </p:cSld>
  <p:clrMapOvr>
    <a:masterClrMapping/>
  </p:clrMapOvr>
  <p:transition spd="slow" advTm="49243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4" presetClass="exit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500"/>
                            </p:stCondLst>
                            <p:childTnLst>
                              <p:par>
                                <p:cTn id="52" presetID="4" presetClass="exit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000"/>
                            </p:stCondLst>
                            <p:childTnLst>
                              <p:par>
                                <p:cTn id="56" presetID="4" presetClass="exit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500"/>
                            </p:stCondLst>
                            <p:childTnLst>
                              <p:par>
                                <p:cTn id="60" presetID="4" presetClass="exit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  <p:bldP spid="23" grpId="0" animBg="1"/>
      <p:bldP spid="9" grpId="0"/>
      <p:bldP spid="34" grpId="0"/>
      <p:bldP spid="35" grpId="0"/>
      <p:bldP spid="35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alphaModFix amt="46000"/>
            <a:lum/>
          </a:blip>
          <a:srcRect/>
          <a:stretch>
            <a:fillRect t="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471" y="149972"/>
            <a:ext cx="10515600" cy="614589"/>
          </a:xfrm>
        </p:spPr>
        <p:txBody>
          <a:bodyPr>
            <a:normAutofit/>
          </a:bodyPr>
          <a:lstStyle/>
          <a:p>
            <a:pPr algn="ctr"/>
            <a:r>
              <a:rPr lang="vi-VN" sz="3600" b="1" dirty="0" smtClean="0">
                <a:solidFill>
                  <a:srgbClr val="FF0000"/>
                </a:solidFill>
              </a:rPr>
              <a:t>Bé hãy tìm đồ chơi nào có số lượng là 2</a:t>
            </a:r>
            <a:endParaRPr lang="en-US" sz="3600" b="1" dirty="0">
              <a:solidFill>
                <a:srgbClr val="FF0000"/>
              </a:solidFill>
            </a:endParaRPr>
          </a:p>
        </p:txBody>
      </p:sp>
      <p:pic>
        <p:nvPicPr>
          <p:cNvPr id="17" name="Picture 4" descr="j023413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2128" y="538009"/>
            <a:ext cx="833438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Oval 5"/>
          <p:cNvSpPr>
            <a:spLocks noChangeArrowheads="1"/>
          </p:cNvSpPr>
          <p:nvPr/>
        </p:nvSpPr>
        <p:spPr bwMode="auto">
          <a:xfrm>
            <a:off x="9967328" y="385609"/>
            <a:ext cx="1295400" cy="1219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9600" b="1" i="0" u="none" strike="noStrike" kern="1200" cap="none" spc="0" normalizeH="0" baseline="0" noProof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0</a:t>
            </a:r>
          </a:p>
        </p:txBody>
      </p:sp>
      <p:sp>
        <p:nvSpPr>
          <p:cNvPr id="19" name="Oval 11"/>
          <p:cNvSpPr>
            <a:spLocks noChangeArrowheads="1"/>
          </p:cNvSpPr>
          <p:nvPr/>
        </p:nvSpPr>
        <p:spPr bwMode="auto">
          <a:xfrm>
            <a:off x="9967328" y="385609"/>
            <a:ext cx="1295400" cy="1219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9600" b="1" i="0" u="none" strike="noStrike" kern="1200" cap="none" spc="0" normalizeH="0" baseline="0" noProof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</a:t>
            </a:r>
          </a:p>
        </p:txBody>
      </p:sp>
      <p:sp>
        <p:nvSpPr>
          <p:cNvPr id="20" name="Oval 12"/>
          <p:cNvSpPr>
            <a:spLocks noChangeArrowheads="1"/>
          </p:cNvSpPr>
          <p:nvPr/>
        </p:nvSpPr>
        <p:spPr bwMode="auto">
          <a:xfrm>
            <a:off x="9967328" y="385609"/>
            <a:ext cx="1295400" cy="1219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9600" b="1" i="0" u="none" strike="noStrike" kern="1200" cap="none" spc="0" normalizeH="0" baseline="0" noProof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2</a:t>
            </a:r>
          </a:p>
        </p:txBody>
      </p:sp>
      <p:sp>
        <p:nvSpPr>
          <p:cNvPr id="21" name="Oval 13"/>
          <p:cNvSpPr>
            <a:spLocks noChangeArrowheads="1"/>
          </p:cNvSpPr>
          <p:nvPr/>
        </p:nvSpPr>
        <p:spPr bwMode="auto">
          <a:xfrm>
            <a:off x="9967328" y="385609"/>
            <a:ext cx="1295400" cy="1219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9600" b="1" i="0" u="none" strike="noStrike" kern="1200" cap="none" spc="0" normalizeH="0" baseline="0" noProof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3</a:t>
            </a:r>
          </a:p>
        </p:txBody>
      </p:sp>
      <p:sp>
        <p:nvSpPr>
          <p:cNvPr id="22" name="Oval 14"/>
          <p:cNvSpPr>
            <a:spLocks noChangeArrowheads="1"/>
          </p:cNvSpPr>
          <p:nvPr/>
        </p:nvSpPr>
        <p:spPr bwMode="auto">
          <a:xfrm>
            <a:off x="9967328" y="385609"/>
            <a:ext cx="1295400" cy="1219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9600" b="1" i="0" u="none" strike="noStrike" kern="1200" cap="none" spc="0" normalizeH="0" baseline="0" noProof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4</a:t>
            </a:r>
          </a:p>
        </p:txBody>
      </p:sp>
      <p:sp>
        <p:nvSpPr>
          <p:cNvPr id="23" name="Oval 15"/>
          <p:cNvSpPr>
            <a:spLocks noChangeArrowheads="1"/>
          </p:cNvSpPr>
          <p:nvPr/>
        </p:nvSpPr>
        <p:spPr bwMode="auto">
          <a:xfrm>
            <a:off x="9967328" y="385609"/>
            <a:ext cx="1295400" cy="1219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96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5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549600" y="3937388"/>
            <a:ext cx="108073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2</a:t>
            </a:r>
            <a:endParaRPr kumimoji="0" lang="en-US" sz="9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1411116" y="3937388"/>
            <a:ext cx="869149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2</a:t>
            </a:r>
            <a:endParaRPr kumimoji="0" lang="en-US" sz="9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4175" y="1329100"/>
            <a:ext cx="2238099" cy="22290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897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3894" y="4016938"/>
            <a:ext cx="1783557" cy="2325468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1529" y="4121328"/>
            <a:ext cx="1779587" cy="23375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9948" b="96859" l="29535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8404" y="3687378"/>
            <a:ext cx="4129864" cy="2989306"/>
          </a:xfrm>
          <a:prstGeom prst="rect">
            <a:avLst/>
          </a:prstGeom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2132" y="3682659"/>
            <a:ext cx="4127500" cy="299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8923" y="4234753"/>
            <a:ext cx="1030313" cy="103641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276267" y="4442776"/>
            <a:ext cx="1030313" cy="103641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842661" y="1789025"/>
            <a:ext cx="1030313" cy="103641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028072" y="1968250"/>
            <a:ext cx="5655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b="1" dirty="0" smtClean="0">
                <a:solidFill>
                  <a:srgbClr val="FF0000"/>
                </a:solidFill>
              </a:rPr>
              <a:t>A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86600" y="4399015"/>
            <a:ext cx="55496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vi-VN" sz="4000" b="1" dirty="0" smtClean="0">
                <a:solidFill>
                  <a:srgbClr val="FF0000"/>
                </a:solidFill>
              </a:rPr>
              <a:t>B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482995" y="4582212"/>
            <a:ext cx="55496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vi-VN" sz="4000" b="1" dirty="0" smtClean="0">
                <a:solidFill>
                  <a:srgbClr val="FF0000"/>
                </a:solidFill>
              </a:rPr>
              <a:t>C</a:t>
            </a:r>
            <a:endParaRPr lang="en-US" sz="4000" b="1" dirty="0">
              <a:solidFill>
                <a:srgbClr val="FF0000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194539" y="4234753"/>
            <a:ext cx="1213209" cy="119492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8923" y="3984752"/>
            <a:ext cx="1213209" cy="119492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418707" y="1535791"/>
            <a:ext cx="2425643" cy="245401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67443976"/>
      </p:ext>
    </p:extLst>
  </p:cSld>
  <p:clrMapOvr>
    <a:masterClrMapping/>
  </p:clrMapOvr>
  <p:transition spd="slow" advTm="47725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000"/>
                            </p:stCondLst>
                            <p:childTnLst>
                              <p:par>
                                <p:cTn id="59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000"/>
                            </p:stCondLst>
                            <p:childTnLst>
                              <p:par>
                                <p:cTn id="63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  <p:bldP spid="23" grpId="0" animBg="1"/>
      <p:bldP spid="24" grpId="0"/>
      <p:bldP spid="9" grpId="0"/>
      <p:bldP spid="1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4CBA0715-0FD8-4AC5-BF92-00903B96C087}"/>
  <p:tag name="GENSWF_ADVANCE_TIME" val="25.767"/>
  <p:tag name="ISPRING_CUSTOM_TIMING_US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13.4|2.3|3.3|1.3|10.9|1.5|3.6|3|13.3|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1|3.2|13.3|52.4|18.8|1.5|2|9.2|1.7|1.5|8.8|3.9|5.1|1.6|2|16.9|2|1.7|12.5|1.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0.4|1.3|13.5|1.1|27.5|1.3|1.6|1.5|14.7|1.9|1.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8|1.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1|3|2.8|8.3|13.5|0.8|8.9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|2.6|2.6|7.8|17|8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8|2.5|2.8|8.2|13.9|1.1|9.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9|2.7|3.4|8.1|17|7.6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1852</TotalTime>
  <Words>170</Words>
  <Application>Microsoft Office PowerPoint</Application>
  <PresentationFormat>Widescreen</PresentationFormat>
  <Paragraphs>66</Paragraphs>
  <Slides>11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Bé hãy tìm chiếc đĩa bánh nào có số lượng bánh là 1</vt:lpstr>
      <vt:lpstr>Bé hãy tìm đồ dùng nào có số lượng là 2</vt:lpstr>
      <vt:lpstr>Bé hãy tìm đồ chơi nào có số lượng là 2</vt:lpstr>
      <vt:lpstr>Bé hãy tìm đồ dùng nào có số lượng là 1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acer</dc:creator>
  <cp:lastModifiedBy>sang thuy</cp:lastModifiedBy>
  <cp:revision>135</cp:revision>
  <dcterms:created xsi:type="dcterms:W3CDTF">2021-09-25T15:58:33Z</dcterms:created>
  <dcterms:modified xsi:type="dcterms:W3CDTF">2024-10-27T05:02:32Z</dcterms:modified>
</cp:coreProperties>
</file>