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2" r:id="rId3"/>
    <p:sldId id="258" r:id="rId4"/>
    <p:sldId id="265" r:id="rId5"/>
    <p:sldId id="263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54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9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4772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841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5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4611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40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511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564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09753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065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94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1191EE-3FD8-4175-B1AE-21BFEE12CA75}" type="datetimeFigureOut">
              <a:rPr lang="en-US" smtClean="0"/>
              <a:t>11/15/2024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988C8-A35D-4F91-89CD-3CB6AE5E0D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097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482203" y="188497"/>
            <a:ext cx="415594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PHÒNG GD &amp; ĐT QUẬN LONG BIÊN</a:t>
            </a:r>
          </a:p>
          <a:p>
            <a:pPr algn="ctr"/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 MẦM NON HOA SỮA</a:t>
            </a:r>
          </a:p>
          <a:p>
            <a:pPr algn="ctr"/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45693" y="2080021"/>
            <a:ext cx="720011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ÁN </a:t>
            </a:r>
          </a:p>
          <a:p>
            <a:pPr algn="ctr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LĨNH VỰC PHÁT TRIỂN VẬN ĐỘNG</a:t>
            </a:r>
          </a:p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553076" y="3405187"/>
            <a:ext cx="5287473" cy="20928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Vđcb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Tcvđ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Lứa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tuổi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C4</a:t>
            </a:r>
            <a:endParaRPr 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b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124200" y="5498068"/>
            <a:ext cx="22365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2024 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0" descr="Picture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3286" y="891194"/>
            <a:ext cx="1304925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4570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Ổn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2105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2.PP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chức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phát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triển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0922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4800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*VĐCB :</a:t>
            </a:r>
            <a:r>
              <a:rPr lang="en-US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931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4413" y="0"/>
            <a:ext cx="9144000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99" y="990600"/>
            <a:ext cx="8804787" cy="1143000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Trò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chơi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“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Cáo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gà</a:t>
            </a:r>
            <a:r>
              <a:rPr lang="en-US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”</a:t>
            </a:r>
            <a:endParaRPr 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02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0"/>
            <a:ext cx="8229600" cy="1143000"/>
          </a:xfrm>
        </p:spPr>
        <p:txBody>
          <a:bodyPr>
            <a:noAutofit/>
          </a:bodyPr>
          <a:lstStyle/>
          <a:p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72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thúc</a:t>
            </a:r>
            <a:r>
              <a:rPr lang="en-US" sz="7200" b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7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9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</TotalTime>
  <Words>75</Words>
  <Application>Microsoft Office PowerPoint</Application>
  <PresentationFormat>On-screen Show (4:3)</PresentationFormat>
  <Paragraphs>13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Office Theme</vt:lpstr>
      <vt:lpstr>PowerPoint Presentation</vt:lpstr>
      <vt:lpstr>1. Ổn định tổ chức Khởi động </vt:lpstr>
      <vt:lpstr>2.PP hình thức tổ chức  *Bài tập phát triển chung</vt:lpstr>
      <vt:lpstr>*VĐCB : Trườn theo hướng thẳng </vt:lpstr>
      <vt:lpstr>*Trò chơi: “Cáo và gà ”</vt:lpstr>
      <vt:lpstr>Kết thúc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VĐCB: Đi thăng bằng trên ghế thể dục TCVĐ: Chuyền bóng</dc:title>
  <dc:creator>Welcome</dc:creator>
  <cp:lastModifiedBy>56u</cp:lastModifiedBy>
  <cp:revision>34</cp:revision>
  <dcterms:created xsi:type="dcterms:W3CDTF">2018-10-03T05:51:16Z</dcterms:created>
  <dcterms:modified xsi:type="dcterms:W3CDTF">2024-11-15T05:29:59Z</dcterms:modified>
</cp:coreProperties>
</file>