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58" r:id="rId4"/>
    <p:sldId id="265" r:id="rId5"/>
    <p:sldId id="263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91EE-3FD8-4175-B1AE-21BFEE12CA75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988C8-A35D-4F91-89CD-3CB6AE5E0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9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91EE-3FD8-4175-B1AE-21BFEE12CA75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988C8-A35D-4F91-89CD-3CB6AE5E0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477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91EE-3FD8-4175-B1AE-21BFEE12CA75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988C8-A35D-4F91-89CD-3CB6AE5E0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841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91EE-3FD8-4175-B1AE-21BFEE12CA75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988C8-A35D-4F91-89CD-3CB6AE5E0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58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91EE-3FD8-4175-B1AE-21BFEE12CA75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988C8-A35D-4F91-89CD-3CB6AE5E0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611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91EE-3FD8-4175-B1AE-21BFEE12CA75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988C8-A35D-4F91-89CD-3CB6AE5E0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40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91EE-3FD8-4175-B1AE-21BFEE12CA75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988C8-A35D-4F91-89CD-3CB6AE5E0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511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91EE-3FD8-4175-B1AE-21BFEE12CA75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988C8-A35D-4F91-89CD-3CB6AE5E0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564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91EE-3FD8-4175-B1AE-21BFEE12CA75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988C8-A35D-4F91-89CD-3CB6AE5E0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975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91EE-3FD8-4175-B1AE-21BFEE12CA75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988C8-A35D-4F91-89CD-3CB6AE5E0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065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91EE-3FD8-4175-B1AE-21BFEE12CA75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988C8-A35D-4F91-89CD-3CB6AE5E0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943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191EE-3FD8-4175-B1AE-21BFEE12CA75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988C8-A35D-4F91-89CD-3CB6AE5E0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097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82203" y="188497"/>
            <a:ext cx="41559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 GD &amp; ĐT QUẬN LONG BIÊN</a:t>
            </a:r>
          </a:p>
          <a:p>
            <a:pPr algn="ctr"/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HOA SỮA</a:t>
            </a:r>
          </a:p>
          <a:p>
            <a:pPr algn="ctr"/>
            <a:endParaRPr lang="en-US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5693" y="2080021"/>
            <a:ext cx="7200113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 ÁN </a:t>
            </a:r>
          </a:p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LĨNH VỰC PHÁT TRIỂN VẬN ĐỘNG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53076" y="3405187"/>
            <a:ext cx="5287473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Vđcb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Tcvđ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gà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Lứa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C4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24200" y="5498068"/>
            <a:ext cx="2236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2024 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</a:t>
            </a:r>
            <a:endParaRPr lang="en-US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0" descr="Picture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3286" y="891194"/>
            <a:ext cx="1304925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570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Ổn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10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2.PP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92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4800" y="0"/>
            <a:ext cx="9144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*VĐCB :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31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413" y="0"/>
            <a:ext cx="9144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990600"/>
            <a:ext cx="8804787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gà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”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02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7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en-US" sz="72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7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9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739</TotalTime>
  <Words>75</Words>
  <Application>Microsoft Office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PowerPoint Presentation</vt:lpstr>
      <vt:lpstr>1. Ổn định tổ chức Khởi động </vt:lpstr>
      <vt:lpstr>2.PP hình thức tổ chức  *Bài tập phát triển chung</vt:lpstr>
      <vt:lpstr>*VĐCB : Trườn theo hướng thẳng </vt:lpstr>
      <vt:lpstr>*Trò chơi: “Cáo và gà ”</vt:lpstr>
      <vt:lpstr>Kết thúc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VĐCB: Đi thăng bằng trên ghế thể dục TCVĐ: Chuyền bóng</dc:title>
  <dc:creator>Welcome</dc:creator>
  <cp:lastModifiedBy>56u</cp:lastModifiedBy>
  <cp:revision>34</cp:revision>
  <dcterms:created xsi:type="dcterms:W3CDTF">2018-10-03T05:51:16Z</dcterms:created>
  <dcterms:modified xsi:type="dcterms:W3CDTF">2024-11-15T05:29:59Z</dcterms:modified>
</cp:coreProperties>
</file>