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 Sang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truyện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kể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65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28"/>
            <a:ext cx="9144000" cy="68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19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8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60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59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55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52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15</cp:revision>
  <dcterms:created xsi:type="dcterms:W3CDTF">2019-01-05T03:30:36Z</dcterms:created>
  <dcterms:modified xsi:type="dcterms:W3CDTF">2023-12-29T05:40:45Z</dcterms:modified>
</cp:coreProperties>
</file>