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60" r:id="rId5"/>
    <p:sldId id="259" r:id="rId6"/>
    <p:sldId id="258" r:id="rId7"/>
    <p:sldId id="25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7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5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0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7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39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4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05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67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2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79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2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4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9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A93A-09E2-496C-A4F3-DC85305EE51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A9D7-A3CA-45F5-B936-0A4F4969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95759" y="1140475"/>
            <a:ext cx="45340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685800">
              <a:defRPr/>
            </a:pP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en-US" sz="13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408647" y="3043796"/>
            <a:ext cx="4500052" cy="9933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</a:t>
            </a:r>
            <a:r>
              <a:rPr lang="en-US" sz="1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19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1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9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95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endParaRPr lang="en-US" sz="195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9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endParaRPr lang="en-US" sz="195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en-US" sz="19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4952999" y="4481284"/>
            <a:ext cx="22859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13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2024- 2025</a:t>
            </a:r>
            <a:endParaRPr lang="en-US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9419186" y="3429000"/>
            <a:ext cx="0" cy="244869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1825836" y="2201152"/>
            <a:ext cx="6597748" cy="426478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sz="4050" b="1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Lĩnh</a:t>
            </a:r>
            <a:r>
              <a:rPr lang="en-US" sz="405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4050" b="1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vực</a:t>
            </a:r>
            <a:r>
              <a:rPr lang="en-US" sz="405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4050" b="1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phát</a:t>
            </a:r>
            <a:r>
              <a:rPr lang="en-US" sz="405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4050" b="1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triển</a:t>
            </a:r>
            <a:r>
              <a:rPr lang="en-US" sz="405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405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thể</a:t>
            </a:r>
            <a:r>
              <a:rPr lang="en-US" sz="4050" b="1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4050" b="1" dirty="0" err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chất</a:t>
            </a:r>
            <a:endParaRPr lang="en-US" sz="4050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2" name="Chu_ech_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30" y="548020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76400" y="23622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smtClean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CHÚ ẾCH CON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76400" y="1524000"/>
            <a:ext cx="6400800" cy="1219200"/>
          </a:xfrm>
        </p:spPr>
        <p:txBody>
          <a:bodyPr>
            <a:normAutofit/>
          </a:bodyPr>
          <a:lstStyle/>
          <a:p>
            <a:r>
              <a:rPr lang="en-US" sz="6600" smtClean="0">
                <a:solidFill>
                  <a:srgbClr val="FF0000"/>
                </a:solidFill>
              </a:rPr>
              <a:t> </a:t>
            </a:r>
            <a:r>
              <a:rPr lang="en-US" sz="6600" b="1" smtClean="0">
                <a:solidFill>
                  <a:srgbClr val="FF0000"/>
                </a:solidFill>
              </a:rPr>
              <a:t>KHỞI ĐỘNG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46018" y="1981200"/>
            <a:ext cx="6400800" cy="1752600"/>
          </a:xfrm>
        </p:spPr>
        <p:txBody>
          <a:bodyPr>
            <a:normAutofit/>
          </a:bodyPr>
          <a:lstStyle/>
          <a:p>
            <a:r>
              <a:rPr lang="en-US" sz="6600" smtClean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THI ĐUA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BẬT LÁ SEN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TRÒ CHƠI  </a:t>
            </a:r>
            <a:r>
              <a:rPr lang="en-US" sz="5400" b="1" dirty="0" smtClean="0">
                <a:solidFill>
                  <a:srgbClr val="FF0000"/>
                </a:solidFill>
              </a:rPr>
              <a:t>ĐẬP BÓNG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8527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 HỒI </a:t>
            </a:r>
            <a:r>
              <a:rPr lang="en-US" sz="6000" dirty="0" smtClean="0">
                <a:solidFill>
                  <a:srgbClr val="FF0000"/>
                </a:solidFill>
              </a:rPr>
              <a:t>TĨNH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72</Words>
  <Application>Microsoft Office PowerPoint</Application>
  <PresentationFormat>On-screen Show (4:3)</PresentationFormat>
  <Paragraphs>14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LAPTOP68</cp:lastModifiedBy>
  <cp:revision>24</cp:revision>
  <dcterms:created xsi:type="dcterms:W3CDTF">2017-11-07T09:04:13Z</dcterms:created>
  <dcterms:modified xsi:type="dcterms:W3CDTF">2024-10-31T15:12:12Z</dcterms:modified>
</cp:coreProperties>
</file>