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7CA1-A681-413D-AE72-B58F11D96ED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HAM%20THU%20HAI\T9%20PTV&#272;%20PHAMTHUHAI\AM%20THANH\QuaBongTron-VA_jbs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7010400" cy="457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00400"/>
            <a:ext cx="5029200" cy="1524000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PHÁT TRIỂN VẬN ĐỘNG</a:t>
            </a:r>
            <a:endParaRPr lang="en-US" sz="7200" dirty="0">
              <a:solidFill>
                <a:srgbClr val="FF0000"/>
              </a:solidFill>
            </a:endParaRPr>
          </a:p>
          <a:p>
            <a:r>
              <a:rPr lang="en-US" sz="7200" b="1" dirty="0">
                <a:solidFill>
                  <a:schemeClr val="tx1"/>
                </a:solidFill>
              </a:rPr>
              <a:t> 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VĐCB: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6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15 – 20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 – 4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sz="6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447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181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2024-2025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Ổn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định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tổ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chức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TC: “Chi </a:t>
            </a:r>
            <a:r>
              <a:rPr lang="en-US" dirty="0" err="1"/>
              <a:t>chi</a:t>
            </a:r>
            <a:r>
              <a:rPr lang="en-US" dirty="0"/>
              <a:t> </a:t>
            </a:r>
            <a:r>
              <a:rPr lang="en-US" dirty="0" err="1"/>
              <a:t>chành</a:t>
            </a:r>
            <a:r>
              <a:rPr lang="en-US" dirty="0"/>
              <a:t> </a:t>
            </a:r>
            <a:r>
              <a:rPr lang="en-US" dirty="0" err="1" smtClean="0"/>
              <a:t>chành</a:t>
            </a:r>
            <a:r>
              <a:rPr lang="en-US" dirty="0" smtClean="0"/>
              <a:t>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2.Phương </a:t>
            </a:r>
            <a:r>
              <a:rPr lang="pt-BR" b="1" dirty="0" smtClean="0">
                <a:solidFill>
                  <a:srgbClr val="FF0000"/>
                </a:solidFill>
              </a:rPr>
              <a:t>pháp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b="1" dirty="0" smtClean="0">
                <a:solidFill>
                  <a:srgbClr val="FF0000"/>
                </a:solidFill>
              </a:rPr>
              <a:t>hình thức tổ chức: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1"/>
            <a:ext cx="6781800" cy="3657600"/>
          </a:xfrm>
        </p:spPr>
        <p:txBody>
          <a:bodyPr/>
          <a:lstStyle/>
          <a:p>
            <a:pPr algn="just">
              <a:buNone/>
            </a:pPr>
            <a:r>
              <a:rPr lang="pt-BR" b="1" i="1" dirty="0"/>
              <a:t>a. Khởi động</a:t>
            </a:r>
            <a:r>
              <a:rPr lang="pt-BR" b="1" i="1" dirty="0" smtClean="0"/>
              <a:t>: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   Trẻ khởi động đi theo đội hình vòng tròn kết hợp các kiểu châ: Đi thường, kiễng gót, hạ gót, chạy nhanh chậm, về đội hình 4 hàng dọc </a:t>
            </a:r>
          </a:p>
          <a:p>
            <a:pPr algn="just">
              <a:buNone/>
            </a:pPr>
            <a:r>
              <a:rPr lang="pt-BR" dirty="0"/>
              <a:t> </a:t>
            </a:r>
            <a:r>
              <a:rPr lang="pt-BR" dirty="0" smtClean="0"/>
              <a:t>    -&gt;hàng ngang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33400"/>
            <a:ext cx="72390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i="1" dirty="0"/>
              <a:t>b. Trọng động	</a:t>
            </a:r>
            <a:endParaRPr lang="en-US" sz="2800" dirty="0"/>
          </a:p>
          <a:p>
            <a:pPr>
              <a:buNone/>
            </a:pPr>
            <a:r>
              <a:rPr lang="pt-BR" sz="2800" i="1" dirty="0"/>
              <a:t>* Bài tập phát triển chung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Tay</a:t>
            </a:r>
            <a:r>
              <a:rPr lang="en-US" sz="2800" dirty="0" smtClean="0"/>
              <a:t>: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tay</a:t>
            </a:r>
            <a:r>
              <a:rPr lang="en-US" sz="2800" dirty="0" smtClean="0"/>
              <a:t> sang </a:t>
            </a:r>
            <a:r>
              <a:rPr lang="en-US" sz="2800" dirty="0" err="1" smtClean="0"/>
              <a:t>ngang</a:t>
            </a:r>
            <a:r>
              <a:rPr lang="en-US" sz="2800" dirty="0" smtClean="0"/>
              <a:t>,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(4l x4n)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Chân</a:t>
            </a:r>
            <a:r>
              <a:rPr lang="en-US" sz="2800" dirty="0"/>
              <a:t>: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,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chống</a:t>
            </a:r>
            <a:r>
              <a:rPr lang="en-US" sz="2800" dirty="0"/>
              <a:t> </a:t>
            </a:r>
            <a:r>
              <a:rPr lang="en-US" sz="2800" dirty="0" err="1"/>
              <a:t>hông</a:t>
            </a:r>
            <a:r>
              <a:rPr lang="en-US" sz="2800" dirty="0"/>
              <a:t> </a:t>
            </a:r>
            <a:r>
              <a:rPr lang="en-US" sz="2800" dirty="0" err="1"/>
              <a:t>gập</a:t>
            </a:r>
            <a:r>
              <a:rPr lang="en-US" sz="2800" dirty="0"/>
              <a:t> </a:t>
            </a:r>
            <a:r>
              <a:rPr lang="en-US" sz="2800" dirty="0" err="1"/>
              <a:t>khuỵu</a:t>
            </a:r>
            <a:r>
              <a:rPr lang="en-US" sz="2800" dirty="0"/>
              <a:t> </a:t>
            </a:r>
            <a:r>
              <a:rPr lang="en-US" sz="2800" dirty="0" err="1" smtClean="0"/>
              <a:t>gối</a:t>
            </a:r>
            <a:r>
              <a:rPr lang="en-US" sz="2800" dirty="0" smtClean="0"/>
              <a:t> (</a:t>
            </a:r>
            <a:r>
              <a:rPr lang="en-US" sz="2800" dirty="0"/>
              <a:t>6l x 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Bụng</a:t>
            </a:r>
            <a:r>
              <a:rPr lang="en-US" sz="2800" dirty="0"/>
              <a:t>: </a:t>
            </a:r>
            <a:r>
              <a:rPr lang="en-US" sz="2800" dirty="0" err="1"/>
              <a:t>Cúi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chạm</a:t>
            </a:r>
            <a:r>
              <a:rPr lang="en-US" sz="2800" dirty="0"/>
              <a:t> </a:t>
            </a:r>
            <a:r>
              <a:rPr lang="en-US" sz="2800" dirty="0" err="1"/>
              <a:t>mũi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(4l x4n)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Bật</a:t>
            </a:r>
            <a:r>
              <a:rPr lang="en-US" sz="2800" dirty="0"/>
              <a:t>: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, </a:t>
            </a:r>
            <a:r>
              <a:rPr lang="en-US" sz="2800" dirty="0" err="1"/>
              <a:t>xuống</a:t>
            </a:r>
            <a:r>
              <a:rPr lang="en-US" sz="2800" dirty="0"/>
              <a:t> (6l x n)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*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cơ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bản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Đi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trong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đường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hẹp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1: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2: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: “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hang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cạch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mắt</a:t>
            </a:r>
            <a:r>
              <a:rPr lang="en-US" sz="2800" dirty="0"/>
              <a:t> </a:t>
            </a:r>
            <a:r>
              <a:rPr lang="en-US" sz="2800" dirty="0" err="1"/>
              <a:t>nhìn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, </a:t>
            </a:r>
            <a:r>
              <a:rPr lang="en-US" sz="2800" dirty="0" err="1"/>
              <a:t>chây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nhàng</a:t>
            </a:r>
            <a:r>
              <a:rPr lang="en-US" sz="2800" dirty="0"/>
              <a:t>.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  <a:r>
              <a:rPr lang="en-US" sz="2800" dirty="0" err="1"/>
              <a:t>đứng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cuối</a:t>
            </a:r>
            <a:r>
              <a:rPr lang="en-US" sz="2800" dirty="0"/>
              <a:t> hang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</a:t>
            </a: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2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thử</a:t>
            </a:r>
            <a:r>
              <a:rPr lang="en-US" sz="2800" dirty="0"/>
              <a:t>: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2 </a:t>
            </a:r>
            <a:r>
              <a:rPr lang="en-US" sz="2800" dirty="0" err="1"/>
              <a:t>lần</a:t>
            </a:r>
            <a:endParaRPr lang="en-US" sz="2800" dirty="0"/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Thi</a:t>
            </a:r>
            <a:r>
              <a:rPr lang="en-US" sz="2800" dirty="0"/>
              <a:t> </a:t>
            </a:r>
            <a:r>
              <a:rPr lang="en-US" sz="2800" dirty="0" err="1"/>
              <a:t>đua</a:t>
            </a:r>
            <a:r>
              <a:rPr lang="en-US" sz="2800" dirty="0"/>
              <a:t> </a:t>
            </a:r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, 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Trò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chơi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Quả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bóng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nảy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đập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,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bong </a:t>
            </a:r>
            <a:r>
              <a:rPr lang="en-US" dirty="0" err="1"/>
              <a:t>nảy</a:t>
            </a:r>
            <a:r>
              <a:rPr lang="en-US" dirty="0"/>
              <a:t>.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,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.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bóng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QuaBongTron-VA_jb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91400" y="4114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3.Kết </a:t>
            </a:r>
            <a:r>
              <a:rPr lang="en-US" b="1" dirty="0" err="1">
                <a:solidFill>
                  <a:srgbClr val="FF0000"/>
                </a:solidFill>
              </a:rPr>
              <a:t>thúc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On-screen Show (4:3)</PresentationFormat>
  <Paragraphs>31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ỦY BAN NHÂN DÂN QUẬN LONG BIÊN</vt:lpstr>
      <vt:lpstr>PowerPoint Presentation</vt:lpstr>
      <vt:lpstr>2.Phương pháp, hình thức tổ chức: </vt:lpstr>
      <vt:lpstr>PowerPoint Presentation</vt:lpstr>
      <vt:lpstr>PowerPoint Presentation</vt:lpstr>
      <vt:lpstr>PowerPoint Presentation</vt:lpstr>
      <vt:lpstr>3.Kết thúc: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LONG BIÊN</dc:title>
  <dc:creator>MAYTINH</dc:creator>
  <cp:lastModifiedBy>LAPTOP68</cp:lastModifiedBy>
  <cp:revision>8</cp:revision>
  <dcterms:created xsi:type="dcterms:W3CDTF">2020-09-29T05:14:57Z</dcterms:created>
  <dcterms:modified xsi:type="dcterms:W3CDTF">2024-11-04T15:40:56Z</dcterms:modified>
</cp:coreProperties>
</file>