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09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87CA1-A681-413D-AE72-B58F11D96ED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9EEF-3BAE-41ED-9633-A46FCC7B56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87CA1-A681-413D-AE72-B58F11D96ED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9EEF-3BAE-41ED-9633-A46FCC7B56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87CA1-A681-413D-AE72-B58F11D96ED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9EEF-3BAE-41ED-9633-A46FCC7B56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87CA1-A681-413D-AE72-B58F11D96ED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9EEF-3BAE-41ED-9633-A46FCC7B56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87CA1-A681-413D-AE72-B58F11D96ED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9EEF-3BAE-41ED-9633-A46FCC7B56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87CA1-A681-413D-AE72-B58F11D96ED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9EEF-3BAE-41ED-9633-A46FCC7B56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87CA1-A681-413D-AE72-B58F11D96ED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9EEF-3BAE-41ED-9633-A46FCC7B56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87CA1-A681-413D-AE72-B58F11D96ED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9EEF-3BAE-41ED-9633-A46FCC7B56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87CA1-A681-413D-AE72-B58F11D96ED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9EEF-3BAE-41ED-9633-A46FCC7B56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87CA1-A681-413D-AE72-B58F11D96ED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9EEF-3BAE-41ED-9633-A46FCC7B56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87CA1-A681-413D-AE72-B58F11D96ED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B9EEF-3BAE-41ED-9633-A46FCC7B56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87CA1-A681-413D-AE72-B58F11D96ED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B9EEF-3BAE-41ED-9633-A46FCC7B56F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PHAM%20THU%20HAI\T9%20PTV&#272;%20PHAMTHUHAI\AM%20THANH\QuaBongTron-VA_jbs.mp3" TargetMode="Externa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990600"/>
            <a:ext cx="7010400" cy="4572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ỦY BAN NHÂN DÂN QUẬN LONG BIÊN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3200400"/>
            <a:ext cx="5029200" cy="1524000"/>
          </a:xfrm>
        </p:spPr>
        <p:txBody>
          <a:bodyPr>
            <a:normAutofit fontScale="25000" lnSpcReduction="20000"/>
          </a:bodyPr>
          <a:lstStyle/>
          <a:p>
            <a:r>
              <a:rPr lang="en-US" sz="7200" b="1" dirty="0" smtClean="0">
                <a:solidFill>
                  <a:srgbClr val="FF0000"/>
                </a:solidFill>
              </a:rPr>
              <a:t>PHÁT TRIỂN VẬN ĐỘNG</a:t>
            </a:r>
            <a:endParaRPr lang="en-US" sz="7200" dirty="0">
              <a:solidFill>
                <a:srgbClr val="FF0000"/>
              </a:solidFill>
            </a:endParaRPr>
          </a:p>
          <a:p>
            <a:r>
              <a:rPr lang="en-US" sz="7200" b="1" dirty="0">
                <a:solidFill>
                  <a:schemeClr val="tx1"/>
                </a:solidFill>
              </a:rPr>
              <a:t> </a:t>
            </a:r>
            <a:endParaRPr lang="en-US" sz="7200" dirty="0">
              <a:solidFill>
                <a:schemeClr val="tx1"/>
              </a:solidFill>
            </a:endParaRPr>
          </a:p>
          <a:p>
            <a:r>
              <a:rPr lang="en-US" sz="6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VĐCB: </a:t>
            </a:r>
            <a:r>
              <a:rPr lang="en-US" sz="6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6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6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6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hẹp</a:t>
            </a:r>
            <a:r>
              <a:rPr lang="en-US" sz="6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6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TCVĐ</a:t>
            </a:r>
            <a:r>
              <a:rPr lang="en-US" sz="6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6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6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6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nảy</a:t>
            </a:r>
            <a:endParaRPr lang="en-US" sz="62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6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6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6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15 – 20 </a:t>
            </a:r>
            <a:r>
              <a:rPr lang="en-US" sz="6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62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6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sz="6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6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3 – 4 </a:t>
            </a:r>
            <a:r>
              <a:rPr lang="en-US" sz="6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endParaRPr lang="en-US" sz="62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6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GV: </a:t>
            </a:r>
            <a:r>
              <a:rPr lang="en-US" sz="6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6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6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Hảo</a:t>
            </a:r>
            <a:endParaRPr lang="en-US" sz="62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43200" y="1447800"/>
            <a:ext cx="464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TRƯỜNG MẦM NON </a:t>
            </a:r>
            <a:r>
              <a:rPr lang="en-US" sz="20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SỮA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05200" y="5181600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2024-2025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Ổn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định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tổ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chức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>
              <a:buNone/>
            </a:pPr>
            <a:r>
              <a:rPr lang="en-US" dirty="0" err="1"/>
              <a:t>Cô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chơi</a:t>
            </a:r>
            <a:r>
              <a:rPr lang="en-US" dirty="0"/>
              <a:t> TC: “Chi </a:t>
            </a:r>
            <a:r>
              <a:rPr lang="en-US" dirty="0" err="1"/>
              <a:t>chi</a:t>
            </a:r>
            <a:r>
              <a:rPr lang="en-US" dirty="0"/>
              <a:t> </a:t>
            </a:r>
            <a:r>
              <a:rPr lang="en-US" dirty="0" err="1"/>
              <a:t>chành</a:t>
            </a:r>
            <a:r>
              <a:rPr lang="en-US" dirty="0"/>
              <a:t> </a:t>
            </a:r>
            <a:r>
              <a:rPr lang="en-US" dirty="0" err="1" smtClean="0"/>
              <a:t>chành</a:t>
            </a:r>
            <a:r>
              <a:rPr lang="en-US" dirty="0" smtClean="0"/>
              <a:t>”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2.Phương </a:t>
            </a:r>
            <a:r>
              <a:rPr lang="pt-BR" b="1" dirty="0" smtClean="0">
                <a:solidFill>
                  <a:srgbClr val="FF0000"/>
                </a:solidFill>
              </a:rPr>
              <a:t>pháp</a:t>
            </a:r>
            <a:r>
              <a:rPr lang="pt-BR" b="1" dirty="0">
                <a:solidFill>
                  <a:srgbClr val="FF0000"/>
                </a:solidFill>
              </a:rPr>
              <a:t>, </a:t>
            </a:r>
            <a:r>
              <a:rPr lang="pt-BR" b="1" dirty="0" smtClean="0">
                <a:solidFill>
                  <a:srgbClr val="FF0000"/>
                </a:solidFill>
              </a:rPr>
              <a:t>hình thức tổ chức: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5401"/>
            <a:ext cx="6781800" cy="3657600"/>
          </a:xfrm>
        </p:spPr>
        <p:txBody>
          <a:bodyPr/>
          <a:lstStyle/>
          <a:p>
            <a:pPr algn="just">
              <a:buNone/>
            </a:pPr>
            <a:r>
              <a:rPr lang="pt-BR" b="1" i="1" dirty="0"/>
              <a:t>a. Khởi động</a:t>
            </a:r>
            <a:r>
              <a:rPr lang="pt-BR" b="1" i="1" dirty="0" smtClean="0"/>
              <a:t>:</a:t>
            </a:r>
            <a:endParaRPr lang="pt-BR" dirty="0" smtClean="0"/>
          </a:p>
          <a:p>
            <a:pPr algn="just">
              <a:buNone/>
            </a:pPr>
            <a:r>
              <a:rPr lang="pt-BR" dirty="0" smtClean="0"/>
              <a:t>    Trẻ khởi động đi theo đội hình vòng tròn kết hợp các kiểu châ: Đi thường, kiễng gót, hạ gót, chạy nhanh chậm, về đội hình 4 hàng dọc </a:t>
            </a:r>
          </a:p>
          <a:p>
            <a:pPr algn="just">
              <a:buNone/>
            </a:pPr>
            <a:r>
              <a:rPr lang="pt-BR" dirty="0"/>
              <a:t> </a:t>
            </a:r>
            <a:r>
              <a:rPr lang="pt-BR" dirty="0" smtClean="0"/>
              <a:t>    -&gt;hàng ngang</a:t>
            </a:r>
            <a:endParaRPr lang="en-US" dirty="0" smtClean="0"/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533400"/>
            <a:ext cx="7239000" cy="5668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800" b="1" i="1" dirty="0"/>
              <a:t>b. Trọng động	</a:t>
            </a:r>
            <a:endParaRPr lang="en-US" sz="2800" dirty="0"/>
          </a:p>
          <a:p>
            <a:pPr>
              <a:buNone/>
            </a:pPr>
            <a:r>
              <a:rPr lang="pt-BR" sz="2800" i="1" dirty="0"/>
              <a:t>* Bài tập phát triển chung</a:t>
            </a:r>
            <a:endParaRPr lang="en-US" sz="2800" dirty="0"/>
          </a:p>
          <a:p>
            <a:pPr>
              <a:buNone/>
            </a:pPr>
            <a:r>
              <a:rPr lang="en-US" sz="2800" dirty="0" smtClean="0"/>
              <a:t>+ </a:t>
            </a:r>
            <a:r>
              <a:rPr lang="en-US" sz="2800" dirty="0" err="1" smtClean="0"/>
              <a:t>Tay</a:t>
            </a:r>
            <a:r>
              <a:rPr lang="en-US" sz="2800" dirty="0" smtClean="0"/>
              <a:t>: </a:t>
            </a:r>
            <a:r>
              <a:rPr lang="en-US" sz="2800" dirty="0" err="1" smtClean="0"/>
              <a:t>Hai</a:t>
            </a:r>
            <a:r>
              <a:rPr lang="en-US" sz="2800" dirty="0" smtClean="0"/>
              <a:t> </a:t>
            </a:r>
            <a:r>
              <a:rPr lang="en-US" sz="2800" dirty="0" err="1" smtClean="0"/>
              <a:t>tay</a:t>
            </a:r>
            <a:r>
              <a:rPr lang="en-US" sz="2800" dirty="0" smtClean="0"/>
              <a:t> sang </a:t>
            </a:r>
            <a:r>
              <a:rPr lang="en-US" sz="2800" dirty="0" err="1" smtClean="0"/>
              <a:t>ngang</a:t>
            </a:r>
            <a:r>
              <a:rPr lang="en-US" sz="2800" dirty="0" smtClean="0"/>
              <a:t>, </a:t>
            </a:r>
            <a:r>
              <a:rPr lang="en-US" sz="2800" dirty="0" err="1" smtClean="0"/>
              <a:t>lên</a:t>
            </a:r>
            <a:r>
              <a:rPr lang="en-US" sz="2800" dirty="0" smtClean="0"/>
              <a:t> </a:t>
            </a:r>
            <a:r>
              <a:rPr lang="en-US" sz="2800" dirty="0" err="1" smtClean="0"/>
              <a:t>cao</a:t>
            </a:r>
            <a:r>
              <a:rPr lang="en-US" sz="2800" dirty="0" smtClean="0"/>
              <a:t>(4l x4n)</a:t>
            </a:r>
            <a:endParaRPr lang="en-US" sz="2800" dirty="0"/>
          </a:p>
          <a:p>
            <a:pPr>
              <a:buNone/>
            </a:pPr>
            <a:r>
              <a:rPr lang="en-US" sz="2800" dirty="0"/>
              <a:t>+ </a:t>
            </a:r>
            <a:r>
              <a:rPr lang="en-US" sz="2800" dirty="0" err="1"/>
              <a:t>Chân</a:t>
            </a:r>
            <a:r>
              <a:rPr lang="en-US" sz="2800" dirty="0"/>
              <a:t>: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chân</a:t>
            </a:r>
            <a:r>
              <a:rPr lang="en-US" sz="2800" dirty="0"/>
              <a:t> </a:t>
            </a:r>
            <a:r>
              <a:rPr lang="en-US" sz="2800" dirty="0" err="1"/>
              <a:t>bước</a:t>
            </a:r>
            <a:r>
              <a:rPr lang="en-US" sz="2800" dirty="0"/>
              <a:t> </a:t>
            </a:r>
            <a:r>
              <a:rPr lang="en-US" sz="2800" dirty="0" err="1"/>
              <a:t>trước</a:t>
            </a:r>
            <a:r>
              <a:rPr lang="en-US" sz="2800" dirty="0"/>
              <a:t>, </a:t>
            </a:r>
            <a:r>
              <a:rPr lang="en-US" sz="2800" dirty="0" err="1"/>
              <a:t>hai</a:t>
            </a:r>
            <a:r>
              <a:rPr lang="en-US" sz="2800" dirty="0"/>
              <a:t> </a:t>
            </a:r>
            <a:r>
              <a:rPr lang="en-US" sz="2800" dirty="0" err="1"/>
              <a:t>tay</a:t>
            </a:r>
            <a:r>
              <a:rPr lang="en-US" sz="2800" dirty="0"/>
              <a:t> </a:t>
            </a:r>
            <a:r>
              <a:rPr lang="en-US" sz="2800" dirty="0" err="1"/>
              <a:t>chống</a:t>
            </a:r>
            <a:r>
              <a:rPr lang="en-US" sz="2800" dirty="0"/>
              <a:t> </a:t>
            </a:r>
            <a:r>
              <a:rPr lang="en-US" sz="2800" dirty="0" err="1"/>
              <a:t>hông</a:t>
            </a:r>
            <a:r>
              <a:rPr lang="en-US" sz="2800" dirty="0"/>
              <a:t> </a:t>
            </a:r>
            <a:r>
              <a:rPr lang="en-US" sz="2800" dirty="0" err="1"/>
              <a:t>gập</a:t>
            </a:r>
            <a:r>
              <a:rPr lang="en-US" sz="2800" dirty="0"/>
              <a:t> </a:t>
            </a:r>
            <a:r>
              <a:rPr lang="en-US" sz="2800" dirty="0" err="1"/>
              <a:t>khuỵu</a:t>
            </a:r>
            <a:r>
              <a:rPr lang="en-US" sz="2800" dirty="0"/>
              <a:t> </a:t>
            </a:r>
            <a:r>
              <a:rPr lang="en-US" sz="2800" dirty="0" err="1" smtClean="0"/>
              <a:t>gối</a:t>
            </a:r>
            <a:r>
              <a:rPr lang="en-US" sz="2800" dirty="0" smtClean="0"/>
              <a:t> (</a:t>
            </a:r>
            <a:r>
              <a:rPr lang="en-US" sz="2800" dirty="0"/>
              <a:t>6l x n)</a:t>
            </a:r>
          </a:p>
          <a:p>
            <a:pPr>
              <a:buNone/>
            </a:pPr>
            <a:r>
              <a:rPr lang="en-US" sz="2800" dirty="0"/>
              <a:t>+ </a:t>
            </a:r>
            <a:r>
              <a:rPr lang="en-US" sz="2800" dirty="0" err="1"/>
              <a:t>Bụng</a:t>
            </a:r>
            <a:r>
              <a:rPr lang="en-US" sz="2800" dirty="0"/>
              <a:t>: </a:t>
            </a:r>
            <a:r>
              <a:rPr lang="en-US" sz="2800" dirty="0" err="1"/>
              <a:t>Cúi</a:t>
            </a:r>
            <a:r>
              <a:rPr lang="en-US" sz="2800" dirty="0"/>
              <a:t> </a:t>
            </a:r>
            <a:r>
              <a:rPr lang="en-US" sz="2800" dirty="0" err="1"/>
              <a:t>người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  <a:r>
              <a:rPr lang="en-US" sz="2800" dirty="0" err="1"/>
              <a:t>phía</a:t>
            </a:r>
            <a:r>
              <a:rPr lang="en-US" sz="2800" dirty="0"/>
              <a:t> </a:t>
            </a:r>
            <a:r>
              <a:rPr lang="en-US" sz="2800" dirty="0" err="1"/>
              <a:t>trước</a:t>
            </a:r>
            <a:r>
              <a:rPr lang="en-US" sz="2800" dirty="0"/>
              <a:t> </a:t>
            </a:r>
            <a:r>
              <a:rPr lang="en-US" sz="2800" dirty="0" err="1"/>
              <a:t>tay</a:t>
            </a:r>
            <a:r>
              <a:rPr lang="en-US" sz="2800" dirty="0"/>
              <a:t> </a:t>
            </a:r>
            <a:r>
              <a:rPr lang="en-US" sz="2800" dirty="0" err="1"/>
              <a:t>chạm</a:t>
            </a:r>
            <a:r>
              <a:rPr lang="en-US" sz="2800" dirty="0"/>
              <a:t> </a:t>
            </a:r>
            <a:r>
              <a:rPr lang="en-US" sz="2800" dirty="0" err="1"/>
              <a:t>mũi</a:t>
            </a:r>
            <a:r>
              <a:rPr lang="en-US" sz="2800" dirty="0"/>
              <a:t> </a:t>
            </a:r>
            <a:r>
              <a:rPr lang="en-US" sz="2800" dirty="0" err="1"/>
              <a:t>chân</a:t>
            </a:r>
            <a:r>
              <a:rPr lang="en-US" sz="2800" dirty="0"/>
              <a:t>(4l x4n)</a:t>
            </a:r>
          </a:p>
          <a:p>
            <a:pPr>
              <a:buNone/>
            </a:pPr>
            <a:r>
              <a:rPr lang="en-US" sz="2800" dirty="0"/>
              <a:t>+ </a:t>
            </a:r>
            <a:r>
              <a:rPr lang="en-US" sz="2800" dirty="0" err="1"/>
              <a:t>Bật</a:t>
            </a:r>
            <a:r>
              <a:rPr lang="en-US" sz="2800" dirty="0"/>
              <a:t>: </a:t>
            </a:r>
            <a:r>
              <a:rPr lang="en-US" sz="2800" dirty="0" err="1"/>
              <a:t>Bật</a:t>
            </a:r>
            <a:r>
              <a:rPr lang="en-US" sz="2800" dirty="0"/>
              <a:t> </a:t>
            </a:r>
            <a:r>
              <a:rPr lang="en-US" sz="2800" dirty="0" err="1"/>
              <a:t>lên</a:t>
            </a:r>
            <a:r>
              <a:rPr lang="en-US" sz="2800" dirty="0"/>
              <a:t>, </a:t>
            </a:r>
            <a:r>
              <a:rPr lang="en-US" sz="2800" dirty="0" err="1"/>
              <a:t>xuống</a:t>
            </a:r>
            <a:r>
              <a:rPr lang="en-US" sz="2800" dirty="0"/>
              <a:t> (6l x n)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i="1" dirty="0">
                <a:solidFill>
                  <a:srgbClr val="FF0000"/>
                </a:solidFill>
              </a:rPr>
              <a:t>* </a:t>
            </a:r>
            <a:r>
              <a:rPr lang="en-US" i="1" dirty="0" err="1">
                <a:solidFill>
                  <a:srgbClr val="FF0000"/>
                </a:solidFill>
              </a:rPr>
              <a:t>Vận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động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cơ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bản</a:t>
            </a:r>
            <a:r>
              <a:rPr lang="en-US" i="1" dirty="0">
                <a:solidFill>
                  <a:srgbClr val="FF0000"/>
                </a:solidFill>
              </a:rPr>
              <a:t>: </a:t>
            </a:r>
            <a:r>
              <a:rPr lang="en-US" i="1" dirty="0" err="1">
                <a:solidFill>
                  <a:srgbClr val="FF0000"/>
                </a:solidFill>
              </a:rPr>
              <a:t>Đi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trong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đường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hẹp</a:t>
            </a:r>
            <a:endParaRPr lang="en-US" dirty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sz="2800" dirty="0"/>
              <a:t>+ </a:t>
            </a:r>
            <a:r>
              <a:rPr lang="en-US" sz="2800" dirty="0" err="1"/>
              <a:t>Cô</a:t>
            </a:r>
            <a:r>
              <a:rPr lang="en-US" sz="2800" dirty="0"/>
              <a:t> </a:t>
            </a:r>
            <a:r>
              <a:rPr lang="en-US" sz="2800" dirty="0" err="1"/>
              <a:t>tập</a:t>
            </a:r>
            <a:r>
              <a:rPr lang="en-US" sz="2800" dirty="0"/>
              <a:t> </a:t>
            </a:r>
            <a:r>
              <a:rPr lang="en-US" sz="2800" dirty="0" err="1"/>
              <a:t>mẫu</a:t>
            </a:r>
            <a:r>
              <a:rPr lang="en-US" sz="2800" dirty="0"/>
              <a:t> </a:t>
            </a:r>
            <a:r>
              <a:rPr lang="en-US" sz="2800" dirty="0" err="1"/>
              <a:t>lần</a:t>
            </a:r>
            <a:r>
              <a:rPr lang="en-US" sz="2800" dirty="0"/>
              <a:t> 1: </a:t>
            </a:r>
            <a:r>
              <a:rPr lang="en-US" sz="2800" dirty="0" err="1"/>
              <a:t>Không</a:t>
            </a:r>
            <a:r>
              <a:rPr lang="en-US" sz="2800" dirty="0"/>
              <a:t> </a:t>
            </a:r>
            <a:r>
              <a:rPr lang="en-US" sz="2800" dirty="0" err="1"/>
              <a:t>giải</a:t>
            </a:r>
            <a:r>
              <a:rPr lang="en-US" sz="2800" dirty="0"/>
              <a:t> </a:t>
            </a:r>
            <a:r>
              <a:rPr lang="en-US" sz="2800" dirty="0" err="1"/>
              <a:t>thích</a:t>
            </a:r>
            <a:endParaRPr lang="en-US" sz="2800" dirty="0"/>
          </a:p>
          <a:p>
            <a:pPr algn="just">
              <a:buNone/>
            </a:pPr>
            <a:r>
              <a:rPr lang="en-US" sz="2800" dirty="0" smtClean="0"/>
              <a:t>+ </a:t>
            </a:r>
            <a:r>
              <a:rPr lang="en-US" sz="2800" dirty="0" err="1" smtClean="0"/>
              <a:t>Cô</a:t>
            </a:r>
            <a:r>
              <a:rPr lang="en-US" sz="2800" dirty="0" smtClean="0"/>
              <a:t> </a:t>
            </a:r>
            <a:r>
              <a:rPr lang="en-US" sz="2800" dirty="0" err="1"/>
              <a:t>tập</a:t>
            </a:r>
            <a:r>
              <a:rPr lang="en-US" sz="2800" dirty="0"/>
              <a:t> </a:t>
            </a:r>
            <a:r>
              <a:rPr lang="en-US" sz="2800" dirty="0" err="1"/>
              <a:t>mẫu</a:t>
            </a:r>
            <a:r>
              <a:rPr lang="en-US" sz="2800" dirty="0"/>
              <a:t> </a:t>
            </a:r>
            <a:r>
              <a:rPr lang="en-US" sz="2800" dirty="0" err="1"/>
              <a:t>lần</a:t>
            </a:r>
            <a:r>
              <a:rPr lang="en-US" sz="2800" dirty="0"/>
              <a:t> 2: </a:t>
            </a:r>
            <a:r>
              <a:rPr lang="en-US" sz="2800" dirty="0" err="1"/>
              <a:t>Giải</a:t>
            </a:r>
            <a:r>
              <a:rPr lang="en-US" sz="2800" dirty="0"/>
              <a:t> </a:t>
            </a:r>
            <a:r>
              <a:rPr lang="en-US" sz="2800" dirty="0" err="1"/>
              <a:t>thích</a:t>
            </a:r>
            <a:r>
              <a:rPr lang="en-US" sz="2800" dirty="0"/>
              <a:t>: “ </a:t>
            </a:r>
            <a:r>
              <a:rPr lang="en-US" sz="2800" dirty="0" err="1"/>
              <a:t>Cô</a:t>
            </a:r>
            <a:r>
              <a:rPr lang="en-US" sz="2800" dirty="0"/>
              <a:t> </a:t>
            </a:r>
            <a:r>
              <a:rPr lang="en-US" sz="2800" dirty="0" err="1"/>
              <a:t>đi</a:t>
            </a:r>
            <a:r>
              <a:rPr lang="en-US" sz="2800" dirty="0"/>
              <a:t> </a:t>
            </a:r>
            <a:r>
              <a:rPr lang="en-US" sz="2800" dirty="0" err="1"/>
              <a:t>từ</a:t>
            </a:r>
            <a:r>
              <a:rPr lang="en-US" sz="2800" dirty="0"/>
              <a:t> </a:t>
            </a:r>
            <a:r>
              <a:rPr lang="en-US" sz="2800" dirty="0" err="1"/>
              <a:t>đầu</a:t>
            </a:r>
            <a:r>
              <a:rPr lang="en-US" sz="2800" dirty="0"/>
              <a:t> hang </a:t>
            </a:r>
            <a:r>
              <a:rPr lang="en-US" sz="2800" dirty="0" err="1"/>
              <a:t>đến</a:t>
            </a:r>
            <a:r>
              <a:rPr lang="en-US" sz="2800" dirty="0"/>
              <a:t> </a:t>
            </a:r>
            <a:r>
              <a:rPr lang="en-US" sz="2800" dirty="0" err="1"/>
              <a:t>cạch</a:t>
            </a:r>
            <a:r>
              <a:rPr lang="en-US" sz="2800" dirty="0"/>
              <a:t> </a:t>
            </a:r>
            <a:r>
              <a:rPr lang="en-US" sz="2800" dirty="0" err="1"/>
              <a:t>xuất</a:t>
            </a:r>
            <a:r>
              <a:rPr lang="en-US" sz="2800" dirty="0"/>
              <a:t> </a:t>
            </a:r>
            <a:r>
              <a:rPr lang="en-US" sz="2800" dirty="0" err="1"/>
              <a:t>phát</a:t>
            </a:r>
            <a:r>
              <a:rPr lang="en-US" sz="2800" dirty="0"/>
              <a:t>, </a:t>
            </a:r>
            <a:r>
              <a:rPr lang="en-US" sz="2800" dirty="0" err="1"/>
              <a:t>khi</a:t>
            </a:r>
            <a:r>
              <a:rPr lang="en-US" sz="2800" dirty="0"/>
              <a:t> </a:t>
            </a:r>
            <a:r>
              <a:rPr lang="en-US" sz="2800" dirty="0" err="1"/>
              <a:t>có</a:t>
            </a:r>
            <a:r>
              <a:rPr lang="en-US" sz="2800" dirty="0"/>
              <a:t> </a:t>
            </a:r>
            <a:r>
              <a:rPr lang="en-US" sz="2800" dirty="0" err="1"/>
              <a:t>hiệu</a:t>
            </a:r>
            <a:r>
              <a:rPr lang="en-US" sz="2800" dirty="0"/>
              <a:t> </a:t>
            </a:r>
            <a:r>
              <a:rPr lang="en-US" sz="2800" dirty="0" err="1"/>
              <a:t>lệnh</a:t>
            </a:r>
            <a:r>
              <a:rPr lang="en-US" sz="2800" dirty="0"/>
              <a:t> </a:t>
            </a:r>
            <a:r>
              <a:rPr lang="en-US" sz="2800" dirty="0" err="1"/>
              <a:t>đi</a:t>
            </a:r>
            <a:r>
              <a:rPr lang="en-US" sz="2800" dirty="0"/>
              <a:t> </a:t>
            </a:r>
            <a:r>
              <a:rPr lang="en-US" sz="2800" dirty="0" err="1"/>
              <a:t>thì</a:t>
            </a:r>
            <a:r>
              <a:rPr lang="en-US" sz="2800" dirty="0"/>
              <a:t> </a:t>
            </a:r>
            <a:r>
              <a:rPr lang="en-US" sz="2800" dirty="0" err="1"/>
              <a:t>đi</a:t>
            </a:r>
            <a:r>
              <a:rPr lang="en-US" sz="2800" dirty="0"/>
              <a:t>. </a:t>
            </a:r>
            <a:r>
              <a:rPr lang="en-US" sz="2800" dirty="0" err="1"/>
              <a:t>Khi</a:t>
            </a:r>
            <a:r>
              <a:rPr lang="en-US" sz="2800" dirty="0"/>
              <a:t> </a:t>
            </a:r>
            <a:r>
              <a:rPr lang="en-US" sz="2800" dirty="0" err="1"/>
              <a:t>đi</a:t>
            </a:r>
            <a:r>
              <a:rPr lang="en-US" sz="2800" dirty="0"/>
              <a:t> </a:t>
            </a:r>
            <a:r>
              <a:rPr lang="en-US" sz="2800" dirty="0" err="1"/>
              <a:t>mắt</a:t>
            </a:r>
            <a:r>
              <a:rPr lang="en-US" sz="2800" dirty="0"/>
              <a:t> </a:t>
            </a:r>
            <a:r>
              <a:rPr lang="en-US" sz="2800" dirty="0" err="1"/>
              <a:t>nhìn</a:t>
            </a:r>
            <a:r>
              <a:rPr lang="en-US" sz="2800" dirty="0"/>
              <a:t> </a:t>
            </a:r>
            <a:r>
              <a:rPr lang="en-US" sz="2800" dirty="0" err="1"/>
              <a:t>thẳng</a:t>
            </a:r>
            <a:r>
              <a:rPr lang="en-US" sz="2800" dirty="0"/>
              <a:t>, </a:t>
            </a:r>
            <a:r>
              <a:rPr lang="en-US" sz="2800" dirty="0" err="1"/>
              <a:t>chây</a:t>
            </a:r>
            <a:r>
              <a:rPr lang="en-US" sz="2800" dirty="0"/>
              <a:t> </a:t>
            </a:r>
            <a:r>
              <a:rPr lang="en-US" sz="2800" dirty="0" err="1"/>
              <a:t>tay</a:t>
            </a:r>
            <a:r>
              <a:rPr lang="en-US" sz="2800" dirty="0"/>
              <a:t> </a:t>
            </a:r>
            <a:r>
              <a:rPr lang="en-US" sz="2800" dirty="0" err="1"/>
              <a:t>phối</a:t>
            </a:r>
            <a:r>
              <a:rPr lang="en-US" sz="2800" dirty="0"/>
              <a:t> </a:t>
            </a:r>
            <a:r>
              <a:rPr lang="en-US" sz="2800" dirty="0" err="1"/>
              <a:t>hợp</a:t>
            </a:r>
            <a:r>
              <a:rPr lang="en-US" sz="2800" dirty="0"/>
              <a:t> </a:t>
            </a:r>
            <a:r>
              <a:rPr lang="en-US" sz="2800" dirty="0" err="1"/>
              <a:t>nhịp</a:t>
            </a:r>
            <a:r>
              <a:rPr lang="en-US" sz="2800" dirty="0"/>
              <a:t> </a:t>
            </a:r>
            <a:r>
              <a:rPr lang="en-US" sz="2800" dirty="0" err="1"/>
              <a:t>nhàng</a:t>
            </a:r>
            <a:r>
              <a:rPr lang="en-US" sz="2800" dirty="0"/>
              <a:t>. </a:t>
            </a:r>
            <a:r>
              <a:rPr lang="en-US" sz="2800" dirty="0" err="1"/>
              <a:t>Đi</a:t>
            </a:r>
            <a:r>
              <a:rPr lang="en-US" sz="2800" dirty="0"/>
              <a:t> </a:t>
            </a:r>
            <a:r>
              <a:rPr lang="en-US" sz="2800" dirty="0" err="1"/>
              <a:t>xong</a:t>
            </a:r>
            <a:r>
              <a:rPr lang="en-US" sz="2800" dirty="0"/>
              <a:t> </a:t>
            </a:r>
            <a:r>
              <a:rPr lang="en-US" sz="2800" dirty="0" err="1"/>
              <a:t>đứng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  <a:r>
              <a:rPr lang="en-US" sz="2800" dirty="0" err="1"/>
              <a:t>phía</a:t>
            </a:r>
            <a:r>
              <a:rPr lang="en-US" sz="2800" dirty="0"/>
              <a:t> </a:t>
            </a:r>
            <a:r>
              <a:rPr lang="en-US" sz="2800" dirty="0" err="1"/>
              <a:t>cuối</a:t>
            </a:r>
            <a:r>
              <a:rPr lang="en-US" sz="2800" dirty="0"/>
              <a:t> hang </a:t>
            </a:r>
            <a:r>
              <a:rPr lang="en-US" sz="2800" dirty="0" err="1"/>
              <a:t>để</a:t>
            </a:r>
            <a:r>
              <a:rPr lang="en-US" sz="2800" dirty="0"/>
              <a:t> </a:t>
            </a:r>
            <a:r>
              <a:rPr lang="en-US" sz="2800" dirty="0" err="1"/>
              <a:t>bạn</a:t>
            </a:r>
            <a:r>
              <a:rPr lang="en-US" sz="2800" dirty="0"/>
              <a:t> </a:t>
            </a:r>
            <a:r>
              <a:rPr lang="en-US" sz="2800" dirty="0" err="1"/>
              <a:t>tiếp</a:t>
            </a:r>
            <a:r>
              <a:rPr lang="en-US" sz="2800" dirty="0"/>
              <a:t> </a:t>
            </a:r>
            <a:r>
              <a:rPr lang="en-US" sz="2800" dirty="0" err="1"/>
              <a:t>theo</a:t>
            </a:r>
            <a:r>
              <a:rPr lang="en-US" sz="2800" dirty="0"/>
              <a:t> </a:t>
            </a:r>
            <a:r>
              <a:rPr lang="en-US" sz="2800" dirty="0" err="1"/>
              <a:t>lên</a:t>
            </a:r>
            <a:r>
              <a:rPr lang="en-US" sz="2800" dirty="0"/>
              <a:t> </a:t>
            </a:r>
            <a:r>
              <a:rPr lang="en-US" sz="2800" dirty="0" err="1"/>
              <a:t>đi</a:t>
            </a:r>
            <a:r>
              <a:rPr lang="en-US" sz="2800" dirty="0"/>
              <a:t>.</a:t>
            </a:r>
          </a:p>
          <a:p>
            <a:pPr algn="just">
              <a:buNone/>
            </a:pPr>
            <a:r>
              <a:rPr lang="en-US" sz="2800" dirty="0"/>
              <a:t>+ </a:t>
            </a:r>
            <a:r>
              <a:rPr lang="en-US" sz="2800" dirty="0" err="1"/>
              <a:t>Cô</a:t>
            </a:r>
            <a:r>
              <a:rPr lang="en-US" sz="2800" dirty="0"/>
              <a:t> </a:t>
            </a:r>
            <a:r>
              <a:rPr lang="en-US" sz="2800" dirty="0" err="1"/>
              <a:t>gọi</a:t>
            </a:r>
            <a:r>
              <a:rPr lang="en-US" sz="2800" dirty="0"/>
              <a:t> 2 </a:t>
            </a:r>
            <a:r>
              <a:rPr lang="en-US" sz="2800" dirty="0" err="1"/>
              <a:t>trẻ</a:t>
            </a:r>
            <a:r>
              <a:rPr lang="en-US" sz="2800" dirty="0"/>
              <a:t> </a:t>
            </a:r>
            <a:r>
              <a:rPr lang="en-US" sz="2800" dirty="0" err="1"/>
              <a:t>lên</a:t>
            </a:r>
            <a:r>
              <a:rPr lang="en-US" sz="2800" dirty="0"/>
              <a:t> </a:t>
            </a:r>
            <a:r>
              <a:rPr lang="en-US" sz="2800" dirty="0" err="1"/>
              <a:t>làm</a:t>
            </a:r>
            <a:r>
              <a:rPr lang="en-US" sz="2800" dirty="0"/>
              <a:t> </a:t>
            </a:r>
            <a:r>
              <a:rPr lang="en-US" sz="2800" dirty="0" err="1"/>
              <a:t>thử</a:t>
            </a:r>
            <a:r>
              <a:rPr lang="en-US" sz="2800" dirty="0"/>
              <a:t>: </a:t>
            </a:r>
            <a:r>
              <a:rPr lang="en-US" sz="2800" dirty="0" err="1"/>
              <a:t>Cô</a:t>
            </a:r>
            <a:r>
              <a:rPr lang="en-US" sz="2800" dirty="0"/>
              <a:t> </a:t>
            </a:r>
            <a:r>
              <a:rPr lang="en-US" sz="2800" dirty="0" err="1"/>
              <a:t>cho</a:t>
            </a:r>
            <a:r>
              <a:rPr lang="en-US" sz="2800" dirty="0"/>
              <a:t> </a:t>
            </a:r>
            <a:r>
              <a:rPr lang="en-US" sz="2800" dirty="0" err="1"/>
              <a:t>trẻ</a:t>
            </a:r>
            <a:r>
              <a:rPr lang="en-US" sz="2800" dirty="0"/>
              <a:t> </a:t>
            </a:r>
            <a:r>
              <a:rPr lang="en-US" sz="2800" dirty="0" err="1"/>
              <a:t>tập</a:t>
            </a:r>
            <a:r>
              <a:rPr lang="en-US" sz="2800" dirty="0"/>
              <a:t> 2 </a:t>
            </a:r>
            <a:r>
              <a:rPr lang="en-US" sz="2800" dirty="0" err="1"/>
              <a:t>lần</a:t>
            </a:r>
            <a:endParaRPr lang="en-US" sz="2800" dirty="0"/>
          </a:p>
          <a:p>
            <a:pPr algn="just">
              <a:buNone/>
            </a:pPr>
            <a:r>
              <a:rPr lang="en-US" sz="2800" dirty="0"/>
              <a:t>+ </a:t>
            </a:r>
            <a:r>
              <a:rPr lang="en-US" sz="2800" dirty="0" err="1"/>
              <a:t>Thi</a:t>
            </a:r>
            <a:r>
              <a:rPr lang="en-US" sz="2800" dirty="0"/>
              <a:t> </a:t>
            </a:r>
            <a:r>
              <a:rPr lang="en-US" sz="2800" dirty="0" err="1"/>
              <a:t>đua</a:t>
            </a:r>
            <a:r>
              <a:rPr lang="en-US" sz="2800" dirty="0"/>
              <a:t> </a:t>
            </a:r>
            <a:r>
              <a:rPr lang="en-US" sz="2800" dirty="0" err="1"/>
              <a:t>tổ</a:t>
            </a:r>
            <a:r>
              <a:rPr lang="en-US" sz="2800" dirty="0"/>
              <a:t> </a:t>
            </a:r>
            <a:r>
              <a:rPr lang="en-US" sz="2800" dirty="0" err="1"/>
              <a:t>nhóm</a:t>
            </a:r>
            <a:r>
              <a:rPr lang="en-US" sz="2800" dirty="0"/>
              <a:t>, </a:t>
            </a:r>
          </a:p>
          <a:p>
            <a:pPr algn="just"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algn="ctr">
              <a:buNone/>
            </a:pPr>
            <a:r>
              <a:rPr lang="en-US" i="1" dirty="0" smtClean="0">
                <a:solidFill>
                  <a:srgbClr val="FF0000"/>
                </a:solidFill>
              </a:rPr>
              <a:t>* </a:t>
            </a:r>
            <a:r>
              <a:rPr lang="en-US" i="1" dirty="0" err="1" smtClean="0">
                <a:solidFill>
                  <a:srgbClr val="FF0000"/>
                </a:solidFill>
              </a:rPr>
              <a:t>Trò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chơi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vận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động</a:t>
            </a:r>
            <a:r>
              <a:rPr lang="en-US" i="1" dirty="0">
                <a:solidFill>
                  <a:srgbClr val="FF0000"/>
                </a:solidFill>
              </a:rPr>
              <a:t>: </a:t>
            </a:r>
            <a:r>
              <a:rPr lang="en-US" i="1" dirty="0" err="1">
                <a:solidFill>
                  <a:srgbClr val="FF0000"/>
                </a:solidFill>
              </a:rPr>
              <a:t>Quả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bóng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nảy</a:t>
            </a:r>
            <a:endParaRPr lang="en-US" dirty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/>
              <a:t>cô</a:t>
            </a:r>
            <a:r>
              <a:rPr lang="en-US" dirty="0"/>
              <a:t> </a:t>
            </a:r>
            <a:r>
              <a:rPr lang="en-US" dirty="0" err="1"/>
              <a:t>đập</a:t>
            </a:r>
            <a:r>
              <a:rPr lang="en-US" dirty="0"/>
              <a:t> </a:t>
            </a:r>
            <a:r>
              <a:rPr lang="en-US" dirty="0" err="1"/>
              <a:t>bóng</a:t>
            </a:r>
            <a:r>
              <a:rPr lang="en-US" dirty="0"/>
              <a:t> </a:t>
            </a:r>
            <a:r>
              <a:rPr lang="en-US" dirty="0" err="1"/>
              <a:t>xuống</a:t>
            </a:r>
            <a:r>
              <a:rPr lang="en-US" dirty="0"/>
              <a:t> </a:t>
            </a:r>
            <a:r>
              <a:rPr lang="en-US" dirty="0" err="1"/>
              <a:t>sàn</a:t>
            </a:r>
            <a:r>
              <a:rPr lang="en-US" dirty="0"/>
              <a:t> </a:t>
            </a:r>
            <a:r>
              <a:rPr lang="en-US" dirty="0" err="1"/>
              <a:t>bóng</a:t>
            </a:r>
            <a:r>
              <a:rPr lang="en-US" dirty="0"/>
              <a:t> </a:t>
            </a:r>
            <a:r>
              <a:rPr lang="en-US" dirty="0" err="1"/>
              <a:t>nảy</a:t>
            </a:r>
            <a:r>
              <a:rPr lang="en-US" dirty="0"/>
              <a:t> </a:t>
            </a:r>
            <a:r>
              <a:rPr lang="en-US" dirty="0" err="1"/>
              <a:t>lên</a:t>
            </a:r>
            <a:r>
              <a:rPr lang="en-US" dirty="0"/>
              <a:t>,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nhảy</a:t>
            </a:r>
            <a:r>
              <a:rPr lang="en-US" dirty="0"/>
              <a:t> </a:t>
            </a:r>
            <a:r>
              <a:rPr lang="en-US" dirty="0" err="1"/>
              <a:t>lên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giống</a:t>
            </a:r>
            <a:r>
              <a:rPr lang="en-US" dirty="0"/>
              <a:t> bong </a:t>
            </a:r>
            <a:r>
              <a:rPr lang="en-US" dirty="0" err="1"/>
              <a:t>nảy</a:t>
            </a:r>
            <a:r>
              <a:rPr lang="en-US" dirty="0"/>
              <a:t>. </a:t>
            </a:r>
            <a:r>
              <a:rPr lang="en-US" dirty="0" err="1"/>
              <a:t>Quả</a:t>
            </a:r>
            <a:r>
              <a:rPr lang="en-US" dirty="0"/>
              <a:t> </a:t>
            </a:r>
            <a:r>
              <a:rPr lang="en-US" dirty="0" err="1"/>
              <a:t>bóng</a:t>
            </a:r>
            <a:r>
              <a:rPr lang="en-US" dirty="0"/>
              <a:t> </a:t>
            </a:r>
            <a:r>
              <a:rPr lang="en-US" dirty="0" err="1"/>
              <a:t>nảy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nhảy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, </a:t>
            </a:r>
            <a:r>
              <a:rPr lang="en-US" dirty="0" err="1"/>
              <a:t>bóng</a:t>
            </a:r>
            <a:r>
              <a:rPr lang="en-US" dirty="0"/>
              <a:t> </a:t>
            </a:r>
            <a:r>
              <a:rPr lang="en-US" dirty="0" err="1"/>
              <a:t>nảy</a:t>
            </a:r>
            <a:r>
              <a:rPr lang="en-US" dirty="0"/>
              <a:t> </a:t>
            </a:r>
            <a:r>
              <a:rPr lang="en-US" dirty="0" err="1"/>
              <a:t>thấp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nhảy</a:t>
            </a:r>
            <a:r>
              <a:rPr lang="en-US" dirty="0"/>
              <a:t> </a:t>
            </a:r>
            <a:r>
              <a:rPr lang="en-US" dirty="0" err="1"/>
              <a:t>thấp</a:t>
            </a:r>
            <a:r>
              <a:rPr lang="en-US" dirty="0"/>
              <a:t>. </a:t>
            </a:r>
            <a:r>
              <a:rPr lang="en-US" dirty="0" err="1"/>
              <a:t>Bóng</a:t>
            </a:r>
            <a:r>
              <a:rPr lang="en-US" dirty="0"/>
              <a:t> </a:t>
            </a:r>
            <a:r>
              <a:rPr lang="en-US" dirty="0" err="1"/>
              <a:t>lăn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lăn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bóng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4" name="QuaBongTron-VA_jb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391400" y="4114800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959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3.Kết </a:t>
            </a:r>
            <a:r>
              <a:rPr lang="en-US" b="1" dirty="0" err="1">
                <a:solidFill>
                  <a:srgbClr val="FF0000"/>
                </a:solidFill>
              </a:rPr>
              <a:t>thúc</a:t>
            </a:r>
            <a:r>
              <a:rPr lang="en-US" b="1" dirty="0">
                <a:solidFill>
                  <a:srgbClr val="FF0000"/>
                </a:solidFill>
              </a:rPr>
              <a:t>: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 </a:t>
            </a:r>
            <a:r>
              <a:rPr lang="en-US" dirty="0" err="1"/>
              <a:t>Cô</a:t>
            </a:r>
            <a:r>
              <a:rPr lang="en-US" dirty="0"/>
              <a:t> </a:t>
            </a:r>
            <a:r>
              <a:rPr lang="en-US" dirty="0" err="1"/>
              <a:t>nhận</a:t>
            </a:r>
            <a:r>
              <a:rPr lang="en-US" dirty="0"/>
              <a:t> </a:t>
            </a:r>
            <a:r>
              <a:rPr lang="en-US" dirty="0" err="1"/>
              <a:t>xét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chuyển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254</Words>
  <Application>Microsoft Office PowerPoint</Application>
  <PresentationFormat>On-screen Show (4:3)</PresentationFormat>
  <Paragraphs>31</Paragraphs>
  <Slides>7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ỦY BAN NHÂN DÂN QUẬN LONG BIÊN</vt:lpstr>
      <vt:lpstr>PowerPoint Presentation</vt:lpstr>
      <vt:lpstr>2.Phương pháp, hình thức tổ chức: </vt:lpstr>
      <vt:lpstr>PowerPoint Presentation</vt:lpstr>
      <vt:lpstr>PowerPoint Presentation</vt:lpstr>
      <vt:lpstr>PowerPoint Presentation</vt:lpstr>
      <vt:lpstr>3.Kết thúc: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ỦY BAN NHÂN DÂN QUẬN LONG BIÊN</dc:title>
  <dc:creator>MAYTINH</dc:creator>
  <cp:lastModifiedBy>LAPTOP68</cp:lastModifiedBy>
  <cp:revision>8</cp:revision>
  <dcterms:created xsi:type="dcterms:W3CDTF">2020-09-29T05:14:57Z</dcterms:created>
  <dcterms:modified xsi:type="dcterms:W3CDTF">2024-11-04T15:40:56Z</dcterms:modified>
</cp:coreProperties>
</file>