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58" r:id="rId3"/>
    <p:sldId id="280" r:id="rId4"/>
    <p:sldId id="281" r:id="rId5"/>
    <p:sldId id="282" r:id="rId6"/>
    <p:sldId id="283" r:id="rId7"/>
    <p:sldId id="284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778000" y="374650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 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927504" y="2585781"/>
            <a:ext cx="7696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oa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cúc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D1( 24-36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3" descr="659204qfhni5vgxw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-37215" y="0"/>
            <a:ext cx="1727835" cy="2900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609782" y="5843015"/>
            <a:ext cx="264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dirty="0">
                <a:solidFill>
                  <a:srgbClr val="FF0000"/>
                </a:solidFill>
                <a:latin typeface="+mj-lt"/>
              </a:rPr>
              <a:t>Năm học: 20</a:t>
            </a:r>
            <a:r>
              <a:rPr lang="en-US" altLang="en-US" sz="2000" dirty="0">
                <a:solidFill>
                  <a:srgbClr val="FF0000"/>
                </a:solidFill>
                <a:latin typeface="+mj-lt"/>
              </a:rPr>
              <a:t>22</a:t>
            </a:r>
            <a:r>
              <a:rPr lang="vi-VN" altLang="en-US" sz="2000" dirty="0">
                <a:solidFill>
                  <a:srgbClr val="FF0000"/>
                </a:solidFill>
                <a:latin typeface="+mj-lt"/>
              </a:rPr>
              <a:t>- 20</a:t>
            </a:r>
            <a:r>
              <a:rPr lang="en-US" altLang="en-US" sz="2000" dirty="0">
                <a:solidFill>
                  <a:srgbClr val="FF0000"/>
                </a:solidFill>
                <a:latin typeface="+mj-lt"/>
              </a:rPr>
              <a:t>23</a:t>
            </a:r>
            <a:endParaRPr lang="vi-VN" alt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4" y="1554480"/>
            <a:ext cx="1419493" cy="12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1.Ổn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tổ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chức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28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*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cúc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DB25E79-167F-0033-4472-BC73F463830D}"/>
              </a:ext>
            </a:extLst>
          </p:cNvPr>
          <p:cNvSpPr txBox="1"/>
          <p:nvPr/>
        </p:nvSpPr>
        <p:spPr>
          <a:xfrm>
            <a:off x="2379306" y="662473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2.Phương </a:t>
            </a:r>
            <a:r>
              <a:rPr lang="en-US" sz="3200" dirty="0" err="1">
                <a:solidFill>
                  <a:srgbClr val="FF0000"/>
                </a:solidFill>
              </a:rPr>
              <a:t>pháp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958403" y="1205248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463640" y="1154805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022797" y="685800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15156" y="1600200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962127"/>
            <a:ext cx="3773509" cy="2772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962127"/>
            <a:ext cx="4353060" cy="2772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4107908"/>
            <a:ext cx="3773509" cy="2750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4107909"/>
            <a:ext cx="4353060" cy="27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WordArt 12"/>
          <p:cNvSpPr>
            <a:spLocks noTextEdit="1"/>
          </p:cNvSpPr>
          <p:nvPr/>
        </p:nvSpPr>
        <p:spPr>
          <a:xfrm>
            <a:off x="2438400" y="914401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3.Kết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66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6" name="Picture 13" descr="mm6fi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6240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1635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92</Words>
  <Application>Microsoft Office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Phong1T1</cp:lastModifiedBy>
  <cp:revision>10</cp:revision>
  <dcterms:created xsi:type="dcterms:W3CDTF">2020-12-30T04:48:50Z</dcterms:created>
  <dcterms:modified xsi:type="dcterms:W3CDTF">2023-01-04T02:53:16Z</dcterms:modified>
</cp:coreProperties>
</file>