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68" r:id="rId5"/>
    <p:sldId id="265" r:id="rId6"/>
    <p:sldId id="270" r:id="rId7"/>
    <p:sldId id="272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5397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TCAN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 ( 24-36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2022 - 2023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4703" y="2564023"/>
            <a:ext cx="51828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8554" y="2199248"/>
            <a:ext cx="66293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: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Mùa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xuân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ơi</a:t>
            </a:r>
            <a:r>
              <a:rPr lang="en-US" sz="4600" dirty="0" smtClean="0">
                <a:solidFill>
                  <a:schemeClr val="accent2">
                    <a:lumMod val="75000"/>
                  </a:schemeClr>
                </a:solidFill>
                <a:latin typeface="Nunito Black" panose="00000A00000000000000" pitchFamily="2" charset="0"/>
              </a:rPr>
              <a:t> </a:t>
            </a:r>
            <a:endParaRPr lang="en-US" sz="4600" dirty="0" smtClean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9956" y="3075057"/>
            <a:ext cx="553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1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nhạc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beat-karaoke (mp3cut.net)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377" y="5671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7484" y="2171581"/>
            <a:ext cx="516840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Lần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2 :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Cô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đàn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trẻ</a:t>
            </a:r>
            <a:endParaRPr lang="en-US" sz="46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giai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điệu</a:t>
            </a:r>
            <a:r>
              <a:rPr lang="en-US" sz="4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endParaRPr lang="en-US" sz="4600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2" name="beat-karaoke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623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9326" y="2325188"/>
            <a:ext cx="4061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r>
              <a:rPr lang="en-US" sz="4800" dirty="0" smtClean="0">
                <a:solidFill>
                  <a:srgbClr val="FF0000"/>
                </a:solidFill>
              </a:rPr>
              <a:t> 3 : Ca </a:t>
            </a:r>
            <a:r>
              <a:rPr lang="en-US" sz="4800" dirty="0" err="1" smtClean="0">
                <a:solidFill>
                  <a:srgbClr val="FF0000"/>
                </a:solidFill>
              </a:rPr>
              <a:t>sĩ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8" name="nsut-thanh-hoa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3177" y="5708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67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09577" y="2526417"/>
            <a:ext cx="6542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Lần</a:t>
            </a:r>
            <a:r>
              <a:rPr lang="en-US" sz="4000" b="1" dirty="0" smtClean="0">
                <a:solidFill>
                  <a:srgbClr val="FF0000"/>
                </a:solidFill>
              </a:rPr>
              <a:t> 4 : </a:t>
            </a:r>
            <a:r>
              <a:rPr lang="en-US" sz="4000" b="1" dirty="0" err="1" smtClean="0">
                <a:solidFill>
                  <a:srgbClr val="FF0000"/>
                </a:solidFill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phụ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múa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beat-karao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28" y="5996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6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0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8137" y="2219325"/>
            <a:ext cx="481413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400" dirty="0" smtClean="0">
                <a:solidFill>
                  <a:schemeClr val="bg1"/>
                </a:solidFill>
                <a:latin typeface="Nunito Black" panose="00000A00000000000000" pitchFamily="2" charset="0"/>
              </a:rPr>
              <a:t>Trò chơi âm nhạc</a:t>
            </a:r>
          </a:p>
          <a:p>
            <a:pPr algn="ctr"/>
            <a:r>
              <a:rPr lang="vi-VN" sz="36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Tai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ai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  <a:latin typeface="Nunito Black" panose="00000A00000000000000" pitchFamily="2" charset="0"/>
              </a:rPr>
              <a:t>tinh</a:t>
            </a:r>
            <a:r>
              <a:rPr lang="en-US" sz="4800" dirty="0" smtClean="0">
                <a:solidFill>
                  <a:schemeClr val="accent4"/>
                </a:solidFill>
                <a:latin typeface="Nunito Black" panose="00000A00000000000000" pitchFamily="2" charset="0"/>
              </a:rPr>
              <a:t> </a:t>
            </a:r>
            <a:endParaRPr lang="en-US" sz="4800" dirty="0">
              <a:solidFill>
                <a:schemeClr val="accent4"/>
              </a:solidFill>
              <a:latin typeface="Nunito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137</Words>
  <Application>Microsoft Office PowerPoint</Application>
  <PresentationFormat>Widescreen</PresentationFormat>
  <Paragraphs>24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Phong1T1</cp:lastModifiedBy>
  <cp:revision>39</cp:revision>
  <dcterms:created xsi:type="dcterms:W3CDTF">2022-04-27T15:39:45Z</dcterms:created>
  <dcterms:modified xsi:type="dcterms:W3CDTF">2023-01-04T02:47:02Z</dcterms:modified>
</cp:coreProperties>
</file>