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7" r:id="rId3"/>
    <p:sldId id="275" r:id="rId4"/>
    <p:sldId id="271" r:id="rId5"/>
    <p:sldId id="273" r:id="rId6"/>
    <p:sldId id="269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949" autoAdjust="0"/>
  </p:normalViewPr>
  <p:slideViewPr>
    <p:cSldViewPr snapToGrid="0">
      <p:cViewPr varScale="1">
        <p:scale>
          <a:sx n="63" d="100"/>
          <a:sy n="63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1965961" y="121950"/>
            <a:ext cx="7320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SỮA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2936079" y="2171222"/>
            <a:ext cx="73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THẨM MỸ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3181352" y="3429641"/>
            <a:ext cx="55230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’’</a:t>
            </a:r>
          </a:p>
          <a:p>
            <a:pPr algn="ctr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24-36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en-US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3181352" y="6267771"/>
            <a:ext cx="6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</a:t>
            </a:r>
            <a:r>
              <a:rPr 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</a:t>
            </a:r>
            <a:endParaRPr lang="en-US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F9FBF-CF59-40C9-9EE1-2ACF4661D4EE}"/>
              </a:ext>
            </a:extLst>
          </p:cNvPr>
          <p:cNvSpPr txBox="1"/>
          <p:nvPr/>
        </p:nvSpPr>
        <p:spPr>
          <a:xfrm>
            <a:off x="3733801" y="2713262"/>
            <a:ext cx="4632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TẠO HÌNH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747" y="970211"/>
            <a:ext cx="1066079" cy="107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0150"/>
            <a:ext cx="12192000" cy="7391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7162" y="746760"/>
            <a:ext cx="88376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1.Ổn </a:t>
            </a:r>
            <a:r>
              <a:rPr lang="en-US" sz="3200" dirty="0" err="1" smtClean="0">
                <a:solidFill>
                  <a:schemeClr val="tx2"/>
                </a:solidFill>
              </a:rPr>
              <a:t>định</a:t>
            </a:r>
            <a:r>
              <a:rPr lang="en-US" sz="3200" dirty="0" smtClean="0">
                <a:solidFill>
                  <a:schemeClr val="tx2"/>
                </a:solidFill>
              </a:rPr>
              <a:t> : </a:t>
            </a:r>
            <a:r>
              <a:rPr lang="en-US" sz="3200" dirty="0" err="1" smtClean="0">
                <a:solidFill>
                  <a:schemeClr val="tx2"/>
                </a:solidFill>
              </a:rPr>
              <a:t>Cô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và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trẻ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cùng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hát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bài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Lý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cây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xanh</a:t>
            </a:r>
            <a:r>
              <a:rPr lang="en-US" sz="3200" dirty="0" smtClean="0">
                <a:solidFill>
                  <a:schemeClr val="tx2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9062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566"/>
            <a:ext cx="12192000" cy="70670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2720" y="0"/>
            <a:ext cx="8393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err="1" smtClean="0">
                <a:solidFill>
                  <a:srgbClr val="002060"/>
                </a:solidFill>
              </a:rPr>
              <a:t>Cô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</a:t>
            </a:r>
            <a:r>
              <a:rPr lang="en-US" sz="2800" dirty="0" err="1" smtClean="0">
                <a:solidFill>
                  <a:srgbClr val="002060"/>
                </a:solidFill>
              </a:rPr>
              <a:t>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đọc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gợi</a:t>
            </a:r>
            <a:r>
              <a:rPr lang="en-US" sz="2800" dirty="0" smtClean="0">
                <a:solidFill>
                  <a:srgbClr val="002060"/>
                </a:solidFill>
              </a:rPr>
              <a:t> ý </a:t>
            </a:r>
            <a:r>
              <a:rPr lang="en-US" sz="2800" dirty="0" err="1" smtClean="0">
                <a:solidFill>
                  <a:srgbClr val="002060"/>
                </a:solidFill>
              </a:rPr>
              <a:t>hướng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smtClean="0">
                <a:solidFill>
                  <a:srgbClr val="002060"/>
                </a:solidFill>
              </a:rPr>
              <a:t>dẫn </a:t>
            </a:r>
            <a:r>
              <a:rPr lang="en-US" sz="2800" dirty="0" err="1" smtClean="0">
                <a:solidFill>
                  <a:srgbClr val="002060"/>
                </a:solidFill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bài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3220"/>
            <a:ext cx="12191999" cy="654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" y="2674322"/>
            <a:ext cx="25603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Khi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màu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bút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</a:rPr>
              <a:t> ,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</a:rPr>
              <a:t>ngon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tì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nhẹ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lên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mét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vở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giữ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9840" y="57240"/>
            <a:ext cx="48269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400" dirty="0" err="1" smtClean="0">
                <a:solidFill>
                  <a:srgbClr val="FF0000"/>
                </a:solidFill>
              </a:rPr>
              <a:t>Cô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hướng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dẫn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trẻ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540" y="701040"/>
            <a:ext cx="9395460" cy="615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-44885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576522" y="2570283"/>
            <a:ext cx="703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TRẺ</a:t>
            </a:r>
          </a:p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THỰC HIỆN</a:t>
            </a:r>
          </a:p>
        </p:txBody>
      </p:sp>
    </p:spTree>
    <p:extLst>
      <p:ext uri="{BB962C8B-B14F-4D97-AF65-F5344CB8AC3E}">
        <p14:creationId xmlns:p14="http://schemas.microsoft.com/office/powerpoint/2010/main" val="198232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0">
        <p14:shred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08333E-6 -3.33333E-6 L -2.08333E-6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4320"/>
            <a:ext cx="12192000" cy="7132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10200" y="213360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dirty="0" err="1" smtClean="0">
                <a:solidFill>
                  <a:srgbClr val="FF0000"/>
                </a:solidFill>
              </a:rPr>
              <a:t>Kết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thúc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222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478</TotalTime>
  <Words>100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A3.OpenSansBold-San</vt:lpstr>
      <vt:lpstr>A3.OpenSans-San</vt:lpstr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Phong1T1</cp:lastModifiedBy>
  <cp:revision>19</cp:revision>
  <dcterms:created xsi:type="dcterms:W3CDTF">2021-12-02T19:20:01Z</dcterms:created>
  <dcterms:modified xsi:type="dcterms:W3CDTF">2023-01-04T02:47:29Z</dcterms:modified>
</cp:coreProperties>
</file>