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7" r:id="rId3"/>
    <p:sldId id="275" r:id="rId4"/>
    <p:sldId id="271" r:id="rId5"/>
    <p:sldId id="273" r:id="rId6"/>
    <p:sldId id="269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3181352" y="3429641"/>
            <a:ext cx="55230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’’</a:t>
            </a:r>
          </a:p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</a:t>
            </a:r>
            <a:r>
              <a:rPr 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3733801" y="2713262"/>
            <a:ext cx="463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TẠO HÌNH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847" y="952947"/>
            <a:ext cx="1066079" cy="107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0150"/>
            <a:ext cx="12192000" cy="7391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0880" y="640080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1.Ổn </a:t>
            </a:r>
            <a:r>
              <a:rPr lang="en-US" sz="3200" dirty="0" err="1" smtClean="0">
                <a:solidFill>
                  <a:schemeClr val="tx2"/>
                </a:solidFill>
              </a:rPr>
              <a:t>định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5487" y="640080"/>
            <a:ext cx="5011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err="1" smtClean="0"/>
              <a:t>Cô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trẻ</a:t>
            </a:r>
            <a:r>
              <a:rPr lang="en-US" sz="3200" dirty="0" smtClean="0"/>
              <a:t> </a:t>
            </a:r>
            <a:r>
              <a:rPr lang="en-US" sz="3200" dirty="0" err="1" smtClean="0"/>
              <a:t>hát</a:t>
            </a:r>
            <a:r>
              <a:rPr lang="en-US" sz="3200" dirty="0" smtClean="0"/>
              <a:t> </a:t>
            </a:r>
            <a:r>
              <a:rPr lang="en-US" sz="3200" dirty="0" err="1" smtClean="0"/>
              <a:t>bài</a:t>
            </a:r>
            <a:r>
              <a:rPr lang="en-US" sz="3200" dirty="0" smtClean="0"/>
              <a:t> </a:t>
            </a:r>
            <a:r>
              <a:rPr lang="en-US" sz="3200" dirty="0" err="1" smtClean="0"/>
              <a:t>màu</a:t>
            </a:r>
            <a:r>
              <a:rPr lang="en-US" sz="3200" dirty="0" smtClean="0"/>
              <a:t> </a:t>
            </a:r>
            <a:r>
              <a:rPr lang="en-US" sz="3200" dirty="0" err="1" smtClean="0"/>
              <a:t>hoa</a:t>
            </a:r>
            <a:r>
              <a:rPr 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62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</a:rPr>
              <a:t>Cô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</a:t>
            </a:r>
            <a:r>
              <a:rPr lang="en-US" sz="2800" dirty="0" err="1" smtClean="0">
                <a:solidFill>
                  <a:srgbClr val="002060"/>
                </a:solidFill>
              </a:rPr>
              <a:t>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đọc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</a:rPr>
              <a:t> ý </a:t>
            </a:r>
            <a:r>
              <a:rPr lang="en-US" sz="2800" dirty="0" err="1" smtClean="0">
                <a:solidFill>
                  <a:srgbClr val="002060"/>
                </a:solidFill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smtClean="0">
                <a:solidFill>
                  <a:srgbClr val="002060"/>
                </a:solidFill>
              </a:rPr>
              <a:t>dẫn </a:t>
            </a:r>
            <a:r>
              <a:rPr lang="en-US" sz="2800" dirty="0" err="1" smtClean="0">
                <a:solidFill>
                  <a:srgbClr val="002060"/>
                </a:solidFill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bài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3220"/>
            <a:ext cx="12192000" cy="654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" y="2674322"/>
            <a:ext cx="256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Khi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vẽ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bút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</a:rPr>
              <a:t>ngon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nhẹ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lên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mét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giữ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9840" y="57240"/>
            <a:ext cx="48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dirty="0" err="1" smtClean="0">
                <a:solidFill>
                  <a:srgbClr val="FF0000"/>
                </a:solidFill>
              </a:rPr>
              <a:t>Cô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hướng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dẫn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trẻ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60" y="883920"/>
            <a:ext cx="9159240" cy="597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22" y="257028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4320"/>
            <a:ext cx="12192000" cy="7132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10200" y="21336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dirty="0" err="1" smtClean="0">
                <a:solidFill>
                  <a:srgbClr val="FF0000"/>
                </a:solidFill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thúc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22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479</TotalTime>
  <Words>95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Phong1T1</cp:lastModifiedBy>
  <cp:revision>19</cp:revision>
  <dcterms:created xsi:type="dcterms:W3CDTF">2021-12-02T19:20:01Z</dcterms:created>
  <dcterms:modified xsi:type="dcterms:W3CDTF">2023-01-04T02:47:41Z</dcterms:modified>
</cp:coreProperties>
</file>