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4" r:id="rId5"/>
    <p:sldId id="278" r:id="rId6"/>
    <p:sldId id="279" r:id="rId7"/>
    <p:sldId id="275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29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B53E98-FB35-5338-5822-41910230C0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 rot="10800000">
            <a:off x="0" y="1186542"/>
            <a:ext cx="2176410" cy="44849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492988-6F00-B6D2-0B42-9C77FE92A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329020" y="3018971"/>
            <a:ext cx="1862979" cy="383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</a:t>
            </a:r>
            <a:r>
              <a:rPr lang="en-US" sz="2400" b="1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HƠN</a:t>
            </a: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080F341-AC3B-20D1-51B1-0379FA32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8863"/>
          <a:stretch/>
        </p:blipFill>
        <p:spPr>
          <a:xfrm>
            <a:off x="10900229" y="505315"/>
            <a:ext cx="1291770" cy="2661943"/>
          </a:xfrm>
          <a:prstGeom prst="rect">
            <a:avLst/>
          </a:prstGeom>
          <a:effectLst>
            <a:softEdge rad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622F98E-5EA7-51FB-A884-211729C08D08}"/>
              </a:ext>
            </a:extLst>
          </p:cNvPr>
          <p:cNvSpPr txBox="1"/>
          <p:nvPr/>
        </p:nvSpPr>
        <p:spPr>
          <a:xfrm>
            <a:off x="4096803" y="5717330"/>
            <a:ext cx="3964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000" b="1" dirty="0" err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BC3A203-C7F5-105F-9D2C-243151FA79B9}"/>
              </a:ext>
            </a:extLst>
          </p:cNvPr>
          <p:cNvSpPr txBox="1"/>
          <p:nvPr/>
        </p:nvSpPr>
        <p:spPr>
          <a:xfrm>
            <a:off x="4386181" y="5330203"/>
            <a:ext cx="3385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BÉ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6610F6-03D1-6B07-B531-47564D676DF6}"/>
              </a:ext>
            </a:extLst>
          </p:cNvPr>
          <p:cNvSpPr txBox="1"/>
          <p:nvPr/>
        </p:nvSpPr>
        <p:spPr>
          <a:xfrm>
            <a:off x="3824514" y="725703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5D33A5-2FED-4671-E6FC-D338C2297B5C}"/>
              </a:ext>
            </a:extLst>
          </p:cNvPr>
          <p:cNvSpPr txBox="1"/>
          <p:nvPr/>
        </p:nvSpPr>
        <p:spPr>
          <a:xfrm>
            <a:off x="5049830" y="6407424"/>
            <a:ext cx="2058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NH: 2023 - 2024</a:t>
            </a: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38621" r="15211" b="17701"/>
          <a:stretch/>
        </p:blipFill>
        <p:spPr>
          <a:xfrm>
            <a:off x="1586581" y="1203434"/>
            <a:ext cx="4831364" cy="3094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38667" r="15557" b="17833"/>
          <a:stretch/>
        </p:blipFill>
        <p:spPr>
          <a:xfrm>
            <a:off x="7086601" y="2228850"/>
            <a:ext cx="3159102" cy="20459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8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" y="4206239"/>
            <a:ext cx="10824210" cy="18288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77289" y="4709160"/>
            <a:ext cx="2249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4691" y="4709159"/>
            <a:ext cx="2402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 HƠN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4" t="18561" r="10598" b="24607"/>
          <a:stretch/>
        </p:blipFill>
        <p:spPr>
          <a:xfrm>
            <a:off x="2202037" y="739465"/>
            <a:ext cx="3600450" cy="3545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17875" r="19375" b="23250"/>
          <a:stretch/>
        </p:blipFill>
        <p:spPr>
          <a:xfrm>
            <a:off x="7615903" y="1996747"/>
            <a:ext cx="2251710" cy="22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145</Words>
  <Application>Microsoft Office PowerPoint</Application>
  <PresentationFormat>Custom</PresentationFormat>
  <Paragraphs>26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LAPTOP68</cp:lastModifiedBy>
  <cp:revision>11</cp:revision>
  <dcterms:created xsi:type="dcterms:W3CDTF">2023-10-23T13:22:09Z</dcterms:created>
  <dcterms:modified xsi:type="dcterms:W3CDTF">2024-02-17T15:37:30Z</dcterms:modified>
</cp:coreProperties>
</file>