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HOA SỮA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93</Words>
  <Application>Microsoft Office PowerPoint</Application>
  <PresentationFormat>On-screen Show (4:3)</PresentationFormat>
  <Paragraphs>17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Phong7T2</cp:lastModifiedBy>
  <cp:revision>89</cp:revision>
  <dcterms:created xsi:type="dcterms:W3CDTF">2014-02-15T06:39:00Z</dcterms:created>
  <dcterms:modified xsi:type="dcterms:W3CDTF">2023-02-14T08:26:32Z</dcterms:modified>
</cp:coreProperties>
</file>