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2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4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6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5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3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499F6-1E79-4795-800E-1BE40C6EA21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3F608-1483-4263-BF2A-72326819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1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1463"/>
            <a:ext cx="9144000" cy="515143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TỪ BÀN TAY</a:t>
            </a:r>
            <a:b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nTayMeBeatInstrumental-V.A-35874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750" y="5621020"/>
            <a:ext cx="6477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LĨNH VỰC PHÁT TRIỂN THẨM MĨ    TẠO HÌNH TỪ BÀN TAY   Lứa tuổi: 4-5 tuổi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MĨ    TẠO HÌNH TỪ BÀN TAY   Lứa tuổi: 5-6 tuổi Giáo viên: Nguyễn Thị Lan Anh</dc:title>
  <dc:creator>Phong2T3</dc:creator>
  <cp:lastModifiedBy>Techsi.vn</cp:lastModifiedBy>
  <cp:revision>4</cp:revision>
  <dcterms:created xsi:type="dcterms:W3CDTF">2019-10-04T07:50:07Z</dcterms:created>
  <dcterms:modified xsi:type="dcterms:W3CDTF">2024-03-11T03:28:54Z</dcterms:modified>
</cp:coreProperties>
</file>